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bookmarkIdSeed="3">
  <p:sldMasterIdLst>
    <p:sldMasterId id="2147483660" r:id="rId1"/>
    <p:sldMasterId id="2147483713" r:id="rId2"/>
  </p:sldMasterIdLst>
  <p:notesMasterIdLst>
    <p:notesMasterId r:id="rId29"/>
  </p:notesMasterIdLst>
  <p:handoutMasterIdLst>
    <p:handoutMasterId r:id="rId30"/>
  </p:handoutMasterIdLst>
  <p:sldIdLst>
    <p:sldId id="375" r:id="rId3"/>
    <p:sldId id="376" r:id="rId4"/>
    <p:sldId id="427" r:id="rId5"/>
    <p:sldId id="415" r:id="rId6"/>
    <p:sldId id="377" r:id="rId7"/>
    <p:sldId id="421" r:id="rId8"/>
    <p:sldId id="422" r:id="rId9"/>
    <p:sldId id="423" r:id="rId10"/>
    <p:sldId id="424" r:id="rId11"/>
    <p:sldId id="413" r:id="rId12"/>
    <p:sldId id="426" r:id="rId13"/>
    <p:sldId id="350" r:id="rId14"/>
    <p:sldId id="389" r:id="rId15"/>
    <p:sldId id="390" r:id="rId16"/>
    <p:sldId id="352" r:id="rId17"/>
    <p:sldId id="403" r:id="rId18"/>
    <p:sldId id="411" r:id="rId19"/>
    <p:sldId id="378" r:id="rId20"/>
    <p:sldId id="360" r:id="rId21"/>
    <p:sldId id="404" r:id="rId22"/>
    <p:sldId id="373" r:id="rId23"/>
    <p:sldId id="379" r:id="rId24"/>
    <p:sldId id="396" r:id="rId25"/>
    <p:sldId id="409" r:id="rId26"/>
    <p:sldId id="412" r:id="rId27"/>
    <p:sldId id="380" r:id="rId28"/>
  </p:sldIdLst>
  <p:sldSz cx="9144000" cy="6858000" type="screen4x3"/>
  <p:notesSz cx="6797675" cy="9982200"/>
  <p:embeddedFontLst>
    <p:embeddedFont>
      <p:font typeface="Calibri" panose="020F0502020204030204" pitchFamily="34" charset="0"/>
      <p:regular r:id="rId31"/>
      <p:bold r:id="rId32"/>
      <p:italic r:id="rId33"/>
      <p:boldItalic r:id="rId34"/>
    </p:embeddedFont>
    <p:embeddedFont>
      <p:font typeface="Berlin Type Office" panose="020B0502020203020204" pitchFamily="34" charset="0"/>
      <p:regular r:id="rId35"/>
      <p:bold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97">
          <p15:clr>
            <a:srgbClr val="A4A3A4"/>
          </p15:clr>
        </p15:guide>
        <p15:guide id="2" orient="horz" pos="1542">
          <p15:clr>
            <a:srgbClr val="A4A3A4"/>
          </p15:clr>
        </p15:guide>
        <p15:guide id="3" orient="horz" pos="3888">
          <p15:clr>
            <a:srgbClr val="A4A3A4"/>
          </p15:clr>
        </p15:guide>
        <p15:guide id="4" pos="535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ndt, Renée" initials="KR" lastIdx="0" clrIdx="0">
    <p:extLst>
      <p:ext uri="{19B8F6BF-5375-455C-9EA6-DF929625EA0E}">
        <p15:presenceInfo xmlns:p15="http://schemas.microsoft.com/office/powerpoint/2012/main" userId="Kundt, Renée" providerId="None"/>
      </p:ext>
    </p:extLst>
  </p:cmAuthor>
  <p:cmAuthor id="2" name="Schulze, Helmke" initials="SH" lastIdx="1" clrIdx="1">
    <p:extLst>
      <p:ext uri="{19B8F6BF-5375-455C-9EA6-DF929625EA0E}">
        <p15:presenceInfo xmlns:p15="http://schemas.microsoft.com/office/powerpoint/2012/main" userId="Schulze, Helmk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68" autoAdjust="0"/>
    <p:restoredTop sz="92277" autoAdjust="0"/>
  </p:normalViewPr>
  <p:slideViewPr>
    <p:cSldViewPr snapToGrid="0" showGuides="1">
      <p:cViewPr varScale="1">
        <p:scale>
          <a:sx n="99" d="100"/>
          <a:sy n="99" d="100"/>
        </p:scale>
        <p:origin x="1578" y="78"/>
      </p:cViewPr>
      <p:guideLst>
        <p:guide orient="horz" pos="3897"/>
        <p:guide orient="horz" pos="1542"/>
        <p:guide orient="horz" pos="3888"/>
        <p:guide pos="5352"/>
      </p:guideLst>
    </p:cSldViewPr>
  </p:slideViewPr>
  <p:notesTextViewPr>
    <p:cViewPr>
      <p:scale>
        <a:sx n="3" d="2"/>
        <a:sy n="3" d="2"/>
      </p:scale>
      <p:origin x="0" y="0"/>
    </p:cViewPr>
  </p:notesTextViewPr>
  <p:sorterViewPr>
    <p:cViewPr>
      <p:scale>
        <a:sx n="100" d="100"/>
        <a:sy n="100" d="100"/>
      </p:scale>
      <p:origin x="0" y="-2592"/>
    </p:cViewPr>
  </p:sorterViewPr>
  <p:notesViewPr>
    <p:cSldViewPr snapToGrid="0" showGuides="1">
      <p:cViewPr varScale="1">
        <p:scale>
          <a:sx n="121" d="100"/>
          <a:sy n="121" d="100"/>
        </p:scale>
        <p:origin x="493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font" Target="fonts/font5.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C3E7A4-D952-4BC0-8F61-44424AF0056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de-DE"/>
        </a:p>
      </dgm:t>
    </dgm:pt>
    <dgm:pt modelId="{1ADDB373-91F2-46F8-BC8E-39D9BDB38ABF}">
      <dgm:prSet custT="1"/>
      <dgm:spPr/>
      <dgm:t>
        <a:bodyPr/>
        <a:lstStyle/>
        <a:p>
          <a:r>
            <a:rPr lang="de-DE" sz="1100" b="1" dirty="0" smtClean="0">
              <a:solidFill>
                <a:schemeClr val="bg1"/>
              </a:solidFill>
            </a:rPr>
            <a:t>21.02.2025</a:t>
          </a:r>
          <a:r>
            <a:rPr lang="de-DE" sz="800" dirty="0" smtClean="0">
              <a:solidFill>
                <a:schemeClr val="bg1"/>
              </a:solidFill>
            </a:rPr>
            <a:t> </a:t>
          </a:r>
          <a:r>
            <a:rPr lang="de-DE" sz="900" dirty="0" smtClean="0">
              <a:solidFill>
                <a:schemeClr val="bg1"/>
              </a:solidFill>
            </a:rPr>
            <a:t>Durchführung PU am </a:t>
          </a:r>
          <a:r>
            <a:rPr lang="de-DE" sz="900" u="sng" dirty="0" smtClean="0">
              <a:solidFill>
                <a:schemeClr val="bg1"/>
              </a:solidFill>
            </a:rPr>
            <a:t>Schulstandort</a:t>
          </a:r>
        </a:p>
      </dgm:t>
    </dgm:pt>
    <dgm:pt modelId="{248354D1-6139-4240-94EC-A4597C4447FC}" type="parTrans" cxnId="{31FD55FF-0616-496B-80D3-8F2AA6D90492}">
      <dgm:prSet/>
      <dgm:spPr/>
      <dgm:t>
        <a:bodyPr/>
        <a:lstStyle/>
        <a:p>
          <a:endParaRPr lang="de-DE"/>
        </a:p>
      </dgm:t>
    </dgm:pt>
    <dgm:pt modelId="{4C3B2C88-42AE-4B33-BD43-E5DA18FC6BE3}" type="sibTrans" cxnId="{31FD55FF-0616-496B-80D3-8F2AA6D90492}">
      <dgm:prSet/>
      <dgm:spPr/>
      <dgm:t>
        <a:bodyPr/>
        <a:lstStyle/>
        <a:p>
          <a:endParaRPr lang="de-DE"/>
        </a:p>
      </dgm:t>
    </dgm:pt>
    <dgm:pt modelId="{898CD253-AD4C-4EEF-AD37-9540B26EAE54}">
      <dgm:prSet custT="1"/>
      <dgm:spPr/>
      <dgm:t>
        <a:bodyPr/>
        <a:lstStyle/>
        <a:p>
          <a:r>
            <a:rPr lang="de-DE" sz="1100" b="1" dirty="0" smtClean="0">
              <a:solidFill>
                <a:schemeClr val="bg1"/>
              </a:solidFill>
            </a:rPr>
            <a:t>bis 04.03.2025</a:t>
          </a:r>
          <a:r>
            <a:rPr lang="de-DE" sz="1100" dirty="0" smtClean="0">
              <a:solidFill>
                <a:schemeClr val="bg1"/>
              </a:solidFill>
            </a:rPr>
            <a:t> </a:t>
          </a:r>
          <a:r>
            <a:rPr lang="de-DE" sz="900" dirty="0" smtClean="0">
              <a:solidFill>
                <a:schemeClr val="bg1"/>
              </a:solidFill>
            </a:rPr>
            <a:t>Übermittlung Bescheide </a:t>
          </a:r>
          <a:r>
            <a:rPr lang="de-DE" sz="900" u="sng" dirty="0" smtClean="0">
              <a:solidFill>
                <a:schemeClr val="bg1"/>
              </a:solidFill>
            </a:rPr>
            <a:t>durch </a:t>
          </a:r>
          <a:r>
            <a:rPr lang="de-DE" sz="900" u="sng" dirty="0" err="1" smtClean="0">
              <a:solidFill>
                <a:schemeClr val="bg1"/>
              </a:solidFill>
            </a:rPr>
            <a:t>SchA</a:t>
          </a:r>
          <a:r>
            <a:rPr lang="de-DE" sz="900" u="sng" dirty="0" smtClean="0">
              <a:solidFill>
                <a:schemeClr val="bg1"/>
              </a:solidFill>
            </a:rPr>
            <a:t> </a:t>
          </a:r>
          <a:r>
            <a:rPr lang="de-DE" sz="900" dirty="0" smtClean="0">
              <a:solidFill>
                <a:schemeClr val="bg1"/>
              </a:solidFill>
            </a:rPr>
            <a:t>an die GS</a:t>
          </a:r>
          <a:endParaRPr lang="de-DE" sz="900" dirty="0">
            <a:solidFill>
              <a:schemeClr val="bg1"/>
            </a:solidFill>
          </a:endParaRPr>
        </a:p>
      </dgm:t>
    </dgm:pt>
    <dgm:pt modelId="{E935AB58-34BA-486E-BA55-8B8D0C26AE7A}" type="parTrans" cxnId="{E23CAA1F-05AB-479A-8434-983373473B51}">
      <dgm:prSet/>
      <dgm:spPr/>
      <dgm:t>
        <a:bodyPr/>
        <a:lstStyle/>
        <a:p>
          <a:endParaRPr lang="de-DE"/>
        </a:p>
      </dgm:t>
    </dgm:pt>
    <dgm:pt modelId="{7E733A24-E495-479F-8DA1-BA058E2FA4A6}" type="sibTrans" cxnId="{E23CAA1F-05AB-479A-8434-983373473B51}">
      <dgm:prSet/>
      <dgm:spPr/>
      <dgm:t>
        <a:bodyPr/>
        <a:lstStyle/>
        <a:p>
          <a:endParaRPr lang="de-DE"/>
        </a:p>
      </dgm:t>
    </dgm:pt>
    <dgm:pt modelId="{26DEA99C-E9C7-4027-8523-6EF103945452}">
      <dgm:prSet custT="1"/>
      <dgm:spPr/>
      <dgm:t>
        <a:bodyPr/>
        <a:lstStyle/>
        <a:p>
          <a:r>
            <a:rPr lang="de-DE" sz="1100" b="1" dirty="0" smtClean="0">
              <a:solidFill>
                <a:schemeClr val="bg1"/>
              </a:solidFill>
            </a:rPr>
            <a:t>05.03.2025 </a:t>
          </a:r>
          <a:r>
            <a:rPr lang="de-DE" sz="900" dirty="0" smtClean="0">
              <a:solidFill>
                <a:schemeClr val="bg1"/>
              </a:solidFill>
            </a:rPr>
            <a:t>Ausgabe der Bescheide </a:t>
          </a:r>
          <a:r>
            <a:rPr lang="de-DE" sz="900" u="sng" dirty="0" smtClean="0">
              <a:solidFill>
                <a:schemeClr val="bg1"/>
              </a:solidFill>
            </a:rPr>
            <a:t>durch GS </a:t>
          </a:r>
          <a:r>
            <a:rPr lang="de-DE" sz="900" dirty="0" smtClean="0">
              <a:solidFill>
                <a:schemeClr val="bg1"/>
              </a:solidFill>
            </a:rPr>
            <a:t>an Eltern</a:t>
          </a:r>
          <a:endParaRPr lang="de-DE" sz="900" dirty="0">
            <a:solidFill>
              <a:schemeClr val="bg1"/>
            </a:solidFill>
          </a:endParaRPr>
        </a:p>
      </dgm:t>
    </dgm:pt>
    <dgm:pt modelId="{69B39958-5CE2-4844-AB89-4F95C6587B1E}" type="parTrans" cxnId="{25D97D54-CD48-4632-8A4C-2C9FB61179CC}">
      <dgm:prSet/>
      <dgm:spPr/>
      <dgm:t>
        <a:bodyPr/>
        <a:lstStyle/>
        <a:p>
          <a:endParaRPr lang="de-DE"/>
        </a:p>
      </dgm:t>
    </dgm:pt>
    <dgm:pt modelId="{43BC95F3-40E8-435B-8AAC-D5D4132CC130}" type="sibTrans" cxnId="{25D97D54-CD48-4632-8A4C-2C9FB61179CC}">
      <dgm:prSet/>
      <dgm:spPr/>
      <dgm:t>
        <a:bodyPr/>
        <a:lstStyle/>
        <a:p>
          <a:endParaRPr lang="de-DE"/>
        </a:p>
      </dgm:t>
    </dgm:pt>
    <dgm:pt modelId="{59B122AB-C995-456D-AAFF-442005B6161E}">
      <dgm:prSet custT="1"/>
      <dgm:spPr/>
      <dgm:t>
        <a:bodyPr/>
        <a:lstStyle/>
        <a:p>
          <a:r>
            <a:rPr lang="de-DE" sz="1100" b="1" dirty="0" smtClean="0">
              <a:solidFill>
                <a:schemeClr val="bg1"/>
              </a:solidFill>
            </a:rPr>
            <a:t>06.03.-14.03.2025 </a:t>
          </a:r>
          <a:r>
            <a:rPr lang="de-DE" sz="900" dirty="0" smtClean="0">
              <a:solidFill>
                <a:schemeClr val="bg1"/>
              </a:solidFill>
            </a:rPr>
            <a:t>Anmeldezeitraum weiterführende Schule</a:t>
          </a:r>
          <a:endParaRPr lang="de-DE" sz="900" dirty="0">
            <a:solidFill>
              <a:schemeClr val="bg1"/>
            </a:solidFill>
          </a:endParaRPr>
        </a:p>
      </dgm:t>
    </dgm:pt>
    <dgm:pt modelId="{3F263428-292D-448E-A21F-7B4E020032FE}" type="parTrans" cxnId="{7F7D3371-7464-4283-9552-92D6152DA1FA}">
      <dgm:prSet/>
      <dgm:spPr/>
      <dgm:t>
        <a:bodyPr/>
        <a:lstStyle/>
        <a:p>
          <a:endParaRPr lang="de-DE"/>
        </a:p>
      </dgm:t>
    </dgm:pt>
    <dgm:pt modelId="{BEE3F265-303A-4D13-907B-7DD64D99D684}" type="sibTrans" cxnId="{7F7D3371-7464-4283-9552-92D6152DA1FA}">
      <dgm:prSet/>
      <dgm:spPr/>
      <dgm:t>
        <a:bodyPr/>
        <a:lstStyle/>
        <a:p>
          <a:endParaRPr lang="de-DE"/>
        </a:p>
      </dgm:t>
    </dgm:pt>
    <dgm:pt modelId="{8298CFA9-9FFB-474B-9634-0F05A80A298C}">
      <dgm:prSet custT="1"/>
      <dgm:spPr/>
      <dgm:t>
        <a:bodyPr/>
        <a:lstStyle/>
        <a:p>
          <a:r>
            <a:rPr lang="de-DE" sz="1100" b="1" dirty="0" smtClean="0">
              <a:solidFill>
                <a:schemeClr val="bg1"/>
              </a:solidFill>
            </a:rPr>
            <a:t>11.02.2025 </a:t>
          </a:r>
          <a:r>
            <a:rPr lang="de-DE" sz="900" dirty="0" smtClean="0">
              <a:solidFill>
                <a:schemeClr val="bg1"/>
              </a:solidFill>
            </a:rPr>
            <a:t>Fristende zur Anmeldung für PU durch Eltern </a:t>
          </a:r>
          <a:r>
            <a:rPr lang="de-DE" sz="900" u="sng" dirty="0" smtClean="0">
              <a:solidFill>
                <a:schemeClr val="bg1"/>
              </a:solidFill>
            </a:rPr>
            <a:t>an GS</a:t>
          </a:r>
          <a:endParaRPr lang="de-DE" sz="900" u="sng" dirty="0">
            <a:solidFill>
              <a:schemeClr val="bg1"/>
            </a:solidFill>
          </a:endParaRPr>
        </a:p>
      </dgm:t>
    </dgm:pt>
    <dgm:pt modelId="{8B7FF056-AB24-481A-B504-14CA2533972F}" type="parTrans" cxnId="{B433F004-1811-456F-A2A4-F333D08E58EC}">
      <dgm:prSet/>
      <dgm:spPr/>
      <dgm:t>
        <a:bodyPr/>
        <a:lstStyle/>
        <a:p>
          <a:endParaRPr lang="de-DE"/>
        </a:p>
      </dgm:t>
    </dgm:pt>
    <dgm:pt modelId="{D2757200-EBD6-4C3B-8C86-B82FD21063CF}" type="sibTrans" cxnId="{B433F004-1811-456F-A2A4-F333D08E58EC}">
      <dgm:prSet/>
      <dgm:spPr/>
      <dgm:t>
        <a:bodyPr/>
        <a:lstStyle/>
        <a:p>
          <a:endParaRPr lang="de-DE"/>
        </a:p>
      </dgm:t>
    </dgm:pt>
    <dgm:pt modelId="{BC9C632A-F1E1-4FF4-9EE0-922320507F89}">
      <dgm:prSet custT="1"/>
      <dgm:spPr/>
      <dgm:t>
        <a:bodyPr/>
        <a:lstStyle/>
        <a:p>
          <a:r>
            <a:rPr lang="de-DE" sz="1100" b="1" dirty="0" smtClean="0">
              <a:solidFill>
                <a:schemeClr val="bg1"/>
              </a:solidFill>
            </a:rPr>
            <a:t>31.01.2025</a:t>
          </a:r>
          <a:r>
            <a:rPr lang="de-DE" sz="1050" b="1" dirty="0" smtClean="0">
              <a:solidFill>
                <a:schemeClr val="bg1"/>
              </a:solidFill>
            </a:rPr>
            <a:t> </a:t>
          </a:r>
          <a:r>
            <a:rPr lang="de-DE" sz="900" dirty="0" smtClean="0">
              <a:solidFill>
                <a:schemeClr val="bg1"/>
              </a:solidFill>
            </a:rPr>
            <a:t>Ausgabe des Formulars zur Anmeldung PU </a:t>
          </a:r>
          <a:endParaRPr lang="de-DE" sz="900" dirty="0">
            <a:solidFill>
              <a:schemeClr val="bg1"/>
            </a:solidFill>
          </a:endParaRPr>
        </a:p>
      </dgm:t>
    </dgm:pt>
    <dgm:pt modelId="{86F38E24-DB61-452E-885C-0624286B7343}" type="parTrans" cxnId="{1AE6DB67-CDDE-425E-B3D1-482BAA79F000}">
      <dgm:prSet/>
      <dgm:spPr/>
      <dgm:t>
        <a:bodyPr/>
        <a:lstStyle/>
        <a:p>
          <a:endParaRPr lang="de-DE"/>
        </a:p>
      </dgm:t>
    </dgm:pt>
    <dgm:pt modelId="{4A772E7F-01EA-4590-B3E4-9DA30F8B610E}" type="sibTrans" cxnId="{1AE6DB67-CDDE-425E-B3D1-482BAA79F000}">
      <dgm:prSet/>
      <dgm:spPr/>
      <dgm:t>
        <a:bodyPr/>
        <a:lstStyle/>
        <a:p>
          <a:endParaRPr lang="de-DE"/>
        </a:p>
      </dgm:t>
    </dgm:pt>
    <dgm:pt modelId="{033A34B4-AE66-4931-AADF-B5DB90CFC851}" type="pres">
      <dgm:prSet presAssocID="{B3C3E7A4-D952-4BC0-8F61-44424AF00562}" presName="Name0" presStyleCnt="0">
        <dgm:presLayoutVars>
          <dgm:dir/>
          <dgm:resizeHandles val="exact"/>
        </dgm:presLayoutVars>
      </dgm:prSet>
      <dgm:spPr/>
      <dgm:t>
        <a:bodyPr/>
        <a:lstStyle/>
        <a:p>
          <a:endParaRPr lang="de-DE"/>
        </a:p>
      </dgm:t>
    </dgm:pt>
    <dgm:pt modelId="{5F99D585-1F1B-4A8D-8A56-E051AC656321}" type="pres">
      <dgm:prSet presAssocID="{B3C3E7A4-D952-4BC0-8F61-44424AF00562}" presName="arrow" presStyleLbl="bgShp" presStyleIdx="0" presStyleCnt="1"/>
      <dgm:spPr/>
      <dgm:t>
        <a:bodyPr/>
        <a:lstStyle/>
        <a:p>
          <a:endParaRPr lang="de-DE"/>
        </a:p>
      </dgm:t>
    </dgm:pt>
    <dgm:pt modelId="{7EE2A63B-9233-4932-B911-60DE1978DD47}" type="pres">
      <dgm:prSet presAssocID="{B3C3E7A4-D952-4BC0-8F61-44424AF00562}" presName="points" presStyleCnt="0"/>
      <dgm:spPr/>
    </dgm:pt>
    <dgm:pt modelId="{9C12543E-C3E0-4836-A33F-D20880552295}" type="pres">
      <dgm:prSet presAssocID="{BC9C632A-F1E1-4FF4-9EE0-922320507F89}" presName="compositeA" presStyleCnt="0"/>
      <dgm:spPr/>
    </dgm:pt>
    <dgm:pt modelId="{788118B2-347D-490E-A207-555AD58297A7}" type="pres">
      <dgm:prSet presAssocID="{BC9C632A-F1E1-4FF4-9EE0-922320507F89}" presName="textA" presStyleLbl="revTx" presStyleIdx="0" presStyleCnt="6">
        <dgm:presLayoutVars>
          <dgm:bulletEnabled val="1"/>
        </dgm:presLayoutVars>
      </dgm:prSet>
      <dgm:spPr/>
      <dgm:t>
        <a:bodyPr/>
        <a:lstStyle/>
        <a:p>
          <a:endParaRPr lang="de-DE"/>
        </a:p>
      </dgm:t>
    </dgm:pt>
    <dgm:pt modelId="{3571C25E-6393-4E09-AD72-0B8CCE43054A}" type="pres">
      <dgm:prSet presAssocID="{BC9C632A-F1E1-4FF4-9EE0-922320507F89}" presName="circleA" presStyleLbl="node1" presStyleIdx="0" presStyleCnt="6"/>
      <dgm:spPr/>
    </dgm:pt>
    <dgm:pt modelId="{E129653D-5724-4646-BE2E-B0D4AB20E917}" type="pres">
      <dgm:prSet presAssocID="{BC9C632A-F1E1-4FF4-9EE0-922320507F89}" presName="spaceA" presStyleCnt="0"/>
      <dgm:spPr/>
    </dgm:pt>
    <dgm:pt modelId="{B8FA153C-BB92-4EDA-BBA8-F85B7F146812}" type="pres">
      <dgm:prSet presAssocID="{4A772E7F-01EA-4590-B3E4-9DA30F8B610E}" presName="space" presStyleCnt="0"/>
      <dgm:spPr/>
    </dgm:pt>
    <dgm:pt modelId="{8299C3A0-7279-43E2-9577-03B248D8B1FF}" type="pres">
      <dgm:prSet presAssocID="{8298CFA9-9FFB-474B-9634-0F05A80A298C}" presName="compositeB" presStyleCnt="0"/>
      <dgm:spPr/>
    </dgm:pt>
    <dgm:pt modelId="{45F81B62-135A-4D5B-96A5-E90F8AFB3A0C}" type="pres">
      <dgm:prSet presAssocID="{8298CFA9-9FFB-474B-9634-0F05A80A298C}" presName="textB" presStyleLbl="revTx" presStyleIdx="1" presStyleCnt="6">
        <dgm:presLayoutVars>
          <dgm:bulletEnabled val="1"/>
        </dgm:presLayoutVars>
      </dgm:prSet>
      <dgm:spPr/>
      <dgm:t>
        <a:bodyPr/>
        <a:lstStyle/>
        <a:p>
          <a:endParaRPr lang="de-DE"/>
        </a:p>
      </dgm:t>
    </dgm:pt>
    <dgm:pt modelId="{1263548C-61D8-4D95-8427-08B55715019B}" type="pres">
      <dgm:prSet presAssocID="{8298CFA9-9FFB-474B-9634-0F05A80A298C}" presName="circleB" presStyleLbl="node1" presStyleIdx="1" presStyleCnt="6"/>
      <dgm:spPr/>
    </dgm:pt>
    <dgm:pt modelId="{6C6F4D1E-0148-4009-B16A-1BBCFC055949}" type="pres">
      <dgm:prSet presAssocID="{8298CFA9-9FFB-474B-9634-0F05A80A298C}" presName="spaceB" presStyleCnt="0"/>
      <dgm:spPr/>
    </dgm:pt>
    <dgm:pt modelId="{F249020A-708E-4770-A84E-19C20EB3A453}" type="pres">
      <dgm:prSet presAssocID="{D2757200-EBD6-4C3B-8C86-B82FD21063CF}" presName="space" presStyleCnt="0"/>
      <dgm:spPr/>
    </dgm:pt>
    <dgm:pt modelId="{1E78ACD2-9BF5-4AD2-8244-F4D21762C3C5}" type="pres">
      <dgm:prSet presAssocID="{1ADDB373-91F2-46F8-BC8E-39D9BDB38ABF}" presName="compositeA" presStyleCnt="0"/>
      <dgm:spPr/>
    </dgm:pt>
    <dgm:pt modelId="{FF18A994-C731-4475-97E5-86391D8EBB45}" type="pres">
      <dgm:prSet presAssocID="{1ADDB373-91F2-46F8-BC8E-39D9BDB38ABF}" presName="textA" presStyleLbl="revTx" presStyleIdx="2" presStyleCnt="6" custScaleX="104662">
        <dgm:presLayoutVars>
          <dgm:bulletEnabled val="1"/>
        </dgm:presLayoutVars>
      </dgm:prSet>
      <dgm:spPr/>
      <dgm:t>
        <a:bodyPr/>
        <a:lstStyle/>
        <a:p>
          <a:endParaRPr lang="de-DE"/>
        </a:p>
      </dgm:t>
    </dgm:pt>
    <dgm:pt modelId="{E01F5A66-8F94-4B79-B1B9-56467C4E9625}" type="pres">
      <dgm:prSet presAssocID="{1ADDB373-91F2-46F8-BC8E-39D9BDB38ABF}" presName="circleA" presStyleLbl="node1" presStyleIdx="2" presStyleCnt="6"/>
      <dgm:spPr/>
    </dgm:pt>
    <dgm:pt modelId="{BD54D9E2-58C4-4EDD-BC4D-9F3574338B16}" type="pres">
      <dgm:prSet presAssocID="{1ADDB373-91F2-46F8-BC8E-39D9BDB38ABF}" presName="spaceA" presStyleCnt="0"/>
      <dgm:spPr/>
    </dgm:pt>
    <dgm:pt modelId="{A5304450-90E6-4225-B09C-F315088FCD8D}" type="pres">
      <dgm:prSet presAssocID="{4C3B2C88-42AE-4B33-BD43-E5DA18FC6BE3}" presName="space" presStyleCnt="0"/>
      <dgm:spPr/>
    </dgm:pt>
    <dgm:pt modelId="{8EBF4E7D-AE83-458F-97AA-B64808CAE5E7}" type="pres">
      <dgm:prSet presAssocID="{898CD253-AD4C-4EEF-AD37-9540B26EAE54}" presName="compositeB" presStyleCnt="0"/>
      <dgm:spPr/>
    </dgm:pt>
    <dgm:pt modelId="{5759C0E0-E351-4B78-8797-55586F9802C3}" type="pres">
      <dgm:prSet presAssocID="{898CD253-AD4C-4EEF-AD37-9540B26EAE54}" presName="textB" presStyleLbl="revTx" presStyleIdx="3" presStyleCnt="6">
        <dgm:presLayoutVars>
          <dgm:bulletEnabled val="1"/>
        </dgm:presLayoutVars>
      </dgm:prSet>
      <dgm:spPr/>
      <dgm:t>
        <a:bodyPr/>
        <a:lstStyle/>
        <a:p>
          <a:endParaRPr lang="de-DE"/>
        </a:p>
      </dgm:t>
    </dgm:pt>
    <dgm:pt modelId="{62D401F4-1EC1-45BA-B47E-24C736F32F7F}" type="pres">
      <dgm:prSet presAssocID="{898CD253-AD4C-4EEF-AD37-9540B26EAE54}" presName="circleB" presStyleLbl="node1" presStyleIdx="3" presStyleCnt="6"/>
      <dgm:spPr/>
    </dgm:pt>
    <dgm:pt modelId="{8A2EFD45-1EE4-436F-8625-8B050BF8AE53}" type="pres">
      <dgm:prSet presAssocID="{898CD253-AD4C-4EEF-AD37-9540B26EAE54}" presName="spaceB" presStyleCnt="0"/>
      <dgm:spPr/>
    </dgm:pt>
    <dgm:pt modelId="{C92D37E6-9FE4-4F53-BD1E-DBEE7F114AEF}" type="pres">
      <dgm:prSet presAssocID="{7E733A24-E495-479F-8DA1-BA058E2FA4A6}" presName="space" presStyleCnt="0"/>
      <dgm:spPr/>
    </dgm:pt>
    <dgm:pt modelId="{24B4C42E-8E58-451E-87D8-24CC3DE66069}" type="pres">
      <dgm:prSet presAssocID="{26DEA99C-E9C7-4027-8523-6EF103945452}" presName="compositeA" presStyleCnt="0"/>
      <dgm:spPr/>
    </dgm:pt>
    <dgm:pt modelId="{98AC46A2-956F-46D3-8777-27B06A01B145}" type="pres">
      <dgm:prSet presAssocID="{26DEA99C-E9C7-4027-8523-6EF103945452}" presName="textA" presStyleLbl="revTx" presStyleIdx="4" presStyleCnt="6">
        <dgm:presLayoutVars>
          <dgm:bulletEnabled val="1"/>
        </dgm:presLayoutVars>
      </dgm:prSet>
      <dgm:spPr/>
      <dgm:t>
        <a:bodyPr/>
        <a:lstStyle/>
        <a:p>
          <a:endParaRPr lang="de-DE"/>
        </a:p>
      </dgm:t>
    </dgm:pt>
    <dgm:pt modelId="{E480C748-FB5B-42DD-BF28-BEDBC505BD80}" type="pres">
      <dgm:prSet presAssocID="{26DEA99C-E9C7-4027-8523-6EF103945452}" presName="circleA" presStyleLbl="node1" presStyleIdx="4" presStyleCnt="6"/>
      <dgm:spPr/>
    </dgm:pt>
    <dgm:pt modelId="{A1645762-FC8B-44D9-A9B6-96E77D4F5096}" type="pres">
      <dgm:prSet presAssocID="{26DEA99C-E9C7-4027-8523-6EF103945452}" presName="spaceA" presStyleCnt="0"/>
      <dgm:spPr/>
    </dgm:pt>
    <dgm:pt modelId="{FC0DB342-7A01-4D9F-ACB0-59BF3D2E399A}" type="pres">
      <dgm:prSet presAssocID="{43BC95F3-40E8-435B-8AAC-D5D4132CC130}" presName="space" presStyleCnt="0"/>
      <dgm:spPr/>
    </dgm:pt>
    <dgm:pt modelId="{E4A9B6BE-6CC8-4870-8E22-2BC31B799D29}" type="pres">
      <dgm:prSet presAssocID="{59B122AB-C995-456D-AAFF-442005B6161E}" presName="compositeB" presStyleCnt="0"/>
      <dgm:spPr/>
    </dgm:pt>
    <dgm:pt modelId="{C4DEA305-10DE-4428-9363-0E8621E8647A}" type="pres">
      <dgm:prSet presAssocID="{59B122AB-C995-456D-AAFF-442005B6161E}" presName="textB" presStyleLbl="revTx" presStyleIdx="5" presStyleCnt="6">
        <dgm:presLayoutVars>
          <dgm:bulletEnabled val="1"/>
        </dgm:presLayoutVars>
      </dgm:prSet>
      <dgm:spPr/>
      <dgm:t>
        <a:bodyPr/>
        <a:lstStyle/>
        <a:p>
          <a:endParaRPr lang="de-DE"/>
        </a:p>
      </dgm:t>
    </dgm:pt>
    <dgm:pt modelId="{BA1CD3BA-8A5E-4FD8-9842-2D2B2727DBD8}" type="pres">
      <dgm:prSet presAssocID="{59B122AB-C995-456D-AAFF-442005B6161E}" presName="circleB" presStyleLbl="node1" presStyleIdx="5" presStyleCnt="6"/>
      <dgm:spPr/>
    </dgm:pt>
    <dgm:pt modelId="{BE0FBF38-2D5F-498A-9DA8-E21936DEC044}" type="pres">
      <dgm:prSet presAssocID="{59B122AB-C995-456D-AAFF-442005B6161E}" presName="spaceB" presStyleCnt="0"/>
      <dgm:spPr/>
    </dgm:pt>
  </dgm:ptLst>
  <dgm:cxnLst>
    <dgm:cxn modelId="{31FD55FF-0616-496B-80D3-8F2AA6D90492}" srcId="{B3C3E7A4-D952-4BC0-8F61-44424AF00562}" destId="{1ADDB373-91F2-46F8-BC8E-39D9BDB38ABF}" srcOrd="2" destOrd="0" parTransId="{248354D1-6139-4240-94EC-A4597C4447FC}" sibTransId="{4C3B2C88-42AE-4B33-BD43-E5DA18FC6BE3}"/>
    <dgm:cxn modelId="{25D97D54-CD48-4632-8A4C-2C9FB61179CC}" srcId="{B3C3E7A4-D952-4BC0-8F61-44424AF00562}" destId="{26DEA99C-E9C7-4027-8523-6EF103945452}" srcOrd="4" destOrd="0" parTransId="{69B39958-5CE2-4844-AB89-4F95C6587B1E}" sibTransId="{43BC95F3-40E8-435B-8AAC-D5D4132CC130}"/>
    <dgm:cxn modelId="{CAB48BF0-C81F-4629-9A15-7DAC3E8933A4}" type="presOf" srcId="{B3C3E7A4-D952-4BC0-8F61-44424AF00562}" destId="{033A34B4-AE66-4931-AADF-B5DB90CFC851}" srcOrd="0" destOrd="0" presId="urn:microsoft.com/office/officeart/2005/8/layout/hProcess11"/>
    <dgm:cxn modelId="{1AE6DB67-CDDE-425E-B3D1-482BAA79F000}" srcId="{B3C3E7A4-D952-4BC0-8F61-44424AF00562}" destId="{BC9C632A-F1E1-4FF4-9EE0-922320507F89}" srcOrd="0" destOrd="0" parTransId="{86F38E24-DB61-452E-885C-0624286B7343}" sibTransId="{4A772E7F-01EA-4590-B3E4-9DA30F8B610E}"/>
    <dgm:cxn modelId="{7F7D3371-7464-4283-9552-92D6152DA1FA}" srcId="{B3C3E7A4-D952-4BC0-8F61-44424AF00562}" destId="{59B122AB-C995-456D-AAFF-442005B6161E}" srcOrd="5" destOrd="0" parTransId="{3F263428-292D-448E-A21F-7B4E020032FE}" sibTransId="{BEE3F265-303A-4D13-907B-7DD64D99D684}"/>
    <dgm:cxn modelId="{E23CAA1F-05AB-479A-8434-983373473B51}" srcId="{B3C3E7A4-D952-4BC0-8F61-44424AF00562}" destId="{898CD253-AD4C-4EEF-AD37-9540B26EAE54}" srcOrd="3" destOrd="0" parTransId="{E935AB58-34BA-486E-BA55-8B8D0C26AE7A}" sibTransId="{7E733A24-E495-479F-8DA1-BA058E2FA4A6}"/>
    <dgm:cxn modelId="{CF51411D-6367-40A0-B032-959E76A74976}" type="presOf" srcId="{1ADDB373-91F2-46F8-BC8E-39D9BDB38ABF}" destId="{FF18A994-C731-4475-97E5-86391D8EBB45}" srcOrd="0" destOrd="0" presId="urn:microsoft.com/office/officeart/2005/8/layout/hProcess11"/>
    <dgm:cxn modelId="{5B481FAA-0747-481A-B38E-9B2BDC14BAB7}" type="presOf" srcId="{59B122AB-C995-456D-AAFF-442005B6161E}" destId="{C4DEA305-10DE-4428-9363-0E8621E8647A}" srcOrd="0" destOrd="0" presId="urn:microsoft.com/office/officeart/2005/8/layout/hProcess11"/>
    <dgm:cxn modelId="{AD2FBBC4-32AC-4A04-AB56-F1780943481C}" type="presOf" srcId="{BC9C632A-F1E1-4FF4-9EE0-922320507F89}" destId="{788118B2-347D-490E-A207-555AD58297A7}" srcOrd="0" destOrd="0" presId="urn:microsoft.com/office/officeart/2005/8/layout/hProcess11"/>
    <dgm:cxn modelId="{73648AE7-3307-468B-AF0E-6934BC8E8B46}" type="presOf" srcId="{8298CFA9-9FFB-474B-9634-0F05A80A298C}" destId="{45F81B62-135A-4D5B-96A5-E90F8AFB3A0C}" srcOrd="0" destOrd="0" presId="urn:microsoft.com/office/officeart/2005/8/layout/hProcess11"/>
    <dgm:cxn modelId="{B6075177-4673-41DF-B9D7-6584B1A158F1}" type="presOf" srcId="{898CD253-AD4C-4EEF-AD37-9540B26EAE54}" destId="{5759C0E0-E351-4B78-8797-55586F9802C3}" srcOrd="0" destOrd="0" presId="urn:microsoft.com/office/officeart/2005/8/layout/hProcess11"/>
    <dgm:cxn modelId="{B433F004-1811-456F-A2A4-F333D08E58EC}" srcId="{B3C3E7A4-D952-4BC0-8F61-44424AF00562}" destId="{8298CFA9-9FFB-474B-9634-0F05A80A298C}" srcOrd="1" destOrd="0" parTransId="{8B7FF056-AB24-481A-B504-14CA2533972F}" sibTransId="{D2757200-EBD6-4C3B-8C86-B82FD21063CF}"/>
    <dgm:cxn modelId="{F1F3E5F9-AD09-47D1-BCD7-FF6314EC2D62}" type="presOf" srcId="{26DEA99C-E9C7-4027-8523-6EF103945452}" destId="{98AC46A2-956F-46D3-8777-27B06A01B145}" srcOrd="0" destOrd="0" presId="urn:microsoft.com/office/officeart/2005/8/layout/hProcess11"/>
    <dgm:cxn modelId="{6193BFAF-3399-4CBD-BDFA-9B520AE306E9}" type="presParOf" srcId="{033A34B4-AE66-4931-AADF-B5DB90CFC851}" destId="{5F99D585-1F1B-4A8D-8A56-E051AC656321}" srcOrd="0" destOrd="0" presId="urn:microsoft.com/office/officeart/2005/8/layout/hProcess11"/>
    <dgm:cxn modelId="{2BE2BD78-0547-44D9-AEA7-4DE85B63BF4B}" type="presParOf" srcId="{033A34B4-AE66-4931-AADF-B5DB90CFC851}" destId="{7EE2A63B-9233-4932-B911-60DE1978DD47}" srcOrd="1" destOrd="0" presId="urn:microsoft.com/office/officeart/2005/8/layout/hProcess11"/>
    <dgm:cxn modelId="{557AF141-A778-4328-B412-73C32A4AA676}" type="presParOf" srcId="{7EE2A63B-9233-4932-B911-60DE1978DD47}" destId="{9C12543E-C3E0-4836-A33F-D20880552295}" srcOrd="0" destOrd="0" presId="urn:microsoft.com/office/officeart/2005/8/layout/hProcess11"/>
    <dgm:cxn modelId="{0B03CF56-84DF-4A0D-ABB2-9B1F2AE9A492}" type="presParOf" srcId="{9C12543E-C3E0-4836-A33F-D20880552295}" destId="{788118B2-347D-490E-A207-555AD58297A7}" srcOrd="0" destOrd="0" presId="urn:microsoft.com/office/officeart/2005/8/layout/hProcess11"/>
    <dgm:cxn modelId="{4B3B6CA0-CDBF-4B9B-B316-A4929828B68D}" type="presParOf" srcId="{9C12543E-C3E0-4836-A33F-D20880552295}" destId="{3571C25E-6393-4E09-AD72-0B8CCE43054A}" srcOrd="1" destOrd="0" presId="urn:microsoft.com/office/officeart/2005/8/layout/hProcess11"/>
    <dgm:cxn modelId="{87D0AADD-B565-4DBD-BEC6-8BCC19843940}" type="presParOf" srcId="{9C12543E-C3E0-4836-A33F-D20880552295}" destId="{E129653D-5724-4646-BE2E-B0D4AB20E917}" srcOrd="2" destOrd="0" presId="urn:microsoft.com/office/officeart/2005/8/layout/hProcess11"/>
    <dgm:cxn modelId="{26538924-1852-46B0-B11D-505D7FA51649}" type="presParOf" srcId="{7EE2A63B-9233-4932-B911-60DE1978DD47}" destId="{B8FA153C-BB92-4EDA-BBA8-F85B7F146812}" srcOrd="1" destOrd="0" presId="urn:microsoft.com/office/officeart/2005/8/layout/hProcess11"/>
    <dgm:cxn modelId="{AF98029C-F53A-45FD-9AF2-4F91059EC006}" type="presParOf" srcId="{7EE2A63B-9233-4932-B911-60DE1978DD47}" destId="{8299C3A0-7279-43E2-9577-03B248D8B1FF}" srcOrd="2" destOrd="0" presId="urn:microsoft.com/office/officeart/2005/8/layout/hProcess11"/>
    <dgm:cxn modelId="{33633245-E694-4BF2-9193-53D7FE3BA23B}" type="presParOf" srcId="{8299C3A0-7279-43E2-9577-03B248D8B1FF}" destId="{45F81B62-135A-4D5B-96A5-E90F8AFB3A0C}" srcOrd="0" destOrd="0" presId="urn:microsoft.com/office/officeart/2005/8/layout/hProcess11"/>
    <dgm:cxn modelId="{68AC6F47-F31A-4457-8FBF-9F265C0E1BDF}" type="presParOf" srcId="{8299C3A0-7279-43E2-9577-03B248D8B1FF}" destId="{1263548C-61D8-4D95-8427-08B55715019B}" srcOrd="1" destOrd="0" presId="urn:microsoft.com/office/officeart/2005/8/layout/hProcess11"/>
    <dgm:cxn modelId="{E1FA76BF-68D9-4399-BFD0-C7910A55AB38}" type="presParOf" srcId="{8299C3A0-7279-43E2-9577-03B248D8B1FF}" destId="{6C6F4D1E-0148-4009-B16A-1BBCFC055949}" srcOrd="2" destOrd="0" presId="urn:microsoft.com/office/officeart/2005/8/layout/hProcess11"/>
    <dgm:cxn modelId="{EEC9BB58-639C-4DD5-881B-D25FC359CD21}" type="presParOf" srcId="{7EE2A63B-9233-4932-B911-60DE1978DD47}" destId="{F249020A-708E-4770-A84E-19C20EB3A453}" srcOrd="3" destOrd="0" presId="urn:microsoft.com/office/officeart/2005/8/layout/hProcess11"/>
    <dgm:cxn modelId="{0D910D66-E3B3-4B19-AF28-5BDF58304AE6}" type="presParOf" srcId="{7EE2A63B-9233-4932-B911-60DE1978DD47}" destId="{1E78ACD2-9BF5-4AD2-8244-F4D21762C3C5}" srcOrd="4" destOrd="0" presId="urn:microsoft.com/office/officeart/2005/8/layout/hProcess11"/>
    <dgm:cxn modelId="{76D58FD1-B4C6-4224-A9A5-F51A2C0543CB}" type="presParOf" srcId="{1E78ACD2-9BF5-4AD2-8244-F4D21762C3C5}" destId="{FF18A994-C731-4475-97E5-86391D8EBB45}" srcOrd="0" destOrd="0" presId="urn:microsoft.com/office/officeart/2005/8/layout/hProcess11"/>
    <dgm:cxn modelId="{DAF224D1-EC5B-4B61-AC84-3CB2D7291B37}" type="presParOf" srcId="{1E78ACD2-9BF5-4AD2-8244-F4D21762C3C5}" destId="{E01F5A66-8F94-4B79-B1B9-56467C4E9625}" srcOrd="1" destOrd="0" presId="urn:microsoft.com/office/officeart/2005/8/layout/hProcess11"/>
    <dgm:cxn modelId="{48450FE8-916C-4706-A90C-94495D644AAD}" type="presParOf" srcId="{1E78ACD2-9BF5-4AD2-8244-F4D21762C3C5}" destId="{BD54D9E2-58C4-4EDD-BC4D-9F3574338B16}" srcOrd="2" destOrd="0" presId="urn:microsoft.com/office/officeart/2005/8/layout/hProcess11"/>
    <dgm:cxn modelId="{F2A54694-53DD-4A00-8986-D3905D140B69}" type="presParOf" srcId="{7EE2A63B-9233-4932-B911-60DE1978DD47}" destId="{A5304450-90E6-4225-B09C-F315088FCD8D}" srcOrd="5" destOrd="0" presId="urn:microsoft.com/office/officeart/2005/8/layout/hProcess11"/>
    <dgm:cxn modelId="{FD09B57A-FE96-4798-AB30-C651DB694409}" type="presParOf" srcId="{7EE2A63B-9233-4932-B911-60DE1978DD47}" destId="{8EBF4E7D-AE83-458F-97AA-B64808CAE5E7}" srcOrd="6" destOrd="0" presId="urn:microsoft.com/office/officeart/2005/8/layout/hProcess11"/>
    <dgm:cxn modelId="{788F1DC4-39F1-4E67-B3BD-0DA19CD029B1}" type="presParOf" srcId="{8EBF4E7D-AE83-458F-97AA-B64808CAE5E7}" destId="{5759C0E0-E351-4B78-8797-55586F9802C3}" srcOrd="0" destOrd="0" presId="urn:microsoft.com/office/officeart/2005/8/layout/hProcess11"/>
    <dgm:cxn modelId="{798264EC-40DC-4A42-B372-354115E1A2F3}" type="presParOf" srcId="{8EBF4E7D-AE83-458F-97AA-B64808CAE5E7}" destId="{62D401F4-1EC1-45BA-B47E-24C736F32F7F}" srcOrd="1" destOrd="0" presId="urn:microsoft.com/office/officeart/2005/8/layout/hProcess11"/>
    <dgm:cxn modelId="{BBA5C438-A11B-4B16-8E6A-084FA27EDEED}" type="presParOf" srcId="{8EBF4E7D-AE83-458F-97AA-B64808CAE5E7}" destId="{8A2EFD45-1EE4-436F-8625-8B050BF8AE53}" srcOrd="2" destOrd="0" presId="urn:microsoft.com/office/officeart/2005/8/layout/hProcess11"/>
    <dgm:cxn modelId="{9F7B9D56-EC9C-4E22-AAE7-BE5BC681EF1B}" type="presParOf" srcId="{7EE2A63B-9233-4932-B911-60DE1978DD47}" destId="{C92D37E6-9FE4-4F53-BD1E-DBEE7F114AEF}" srcOrd="7" destOrd="0" presId="urn:microsoft.com/office/officeart/2005/8/layout/hProcess11"/>
    <dgm:cxn modelId="{F042E829-F067-4686-BCF5-D963656DE1BC}" type="presParOf" srcId="{7EE2A63B-9233-4932-B911-60DE1978DD47}" destId="{24B4C42E-8E58-451E-87D8-24CC3DE66069}" srcOrd="8" destOrd="0" presId="urn:microsoft.com/office/officeart/2005/8/layout/hProcess11"/>
    <dgm:cxn modelId="{D06E8F40-A481-4EB3-9654-BD1943ED835A}" type="presParOf" srcId="{24B4C42E-8E58-451E-87D8-24CC3DE66069}" destId="{98AC46A2-956F-46D3-8777-27B06A01B145}" srcOrd="0" destOrd="0" presId="urn:microsoft.com/office/officeart/2005/8/layout/hProcess11"/>
    <dgm:cxn modelId="{152E50BC-E2E9-4EF9-B595-6DE8E25EBE92}" type="presParOf" srcId="{24B4C42E-8E58-451E-87D8-24CC3DE66069}" destId="{E480C748-FB5B-42DD-BF28-BEDBC505BD80}" srcOrd="1" destOrd="0" presId="urn:microsoft.com/office/officeart/2005/8/layout/hProcess11"/>
    <dgm:cxn modelId="{951FED1D-474A-4BC8-A197-CC4823289162}" type="presParOf" srcId="{24B4C42E-8E58-451E-87D8-24CC3DE66069}" destId="{A1645762-FC8B-44D9-A9B6-96E77D4F5096}" srcOrd="2" destOrd="0" presId="urn:microsoft.com/office/officeart/2005/8/layout/hProcess11"/>
    <dgm:cxn modelId="{4872B1C7-CBDF-42D9-9784-C5E1575B97F8}" type="presParOf" srcId="{7EE2A63B-9233-4932-B911-60DE1978DD47}" destId="{FC0DB342-7A01-4D9F-ACB0-59BF3D2E399A}" srcOrd="9" destOrd="0" presId="urn:microsoft.com/office/officeart/2005/8/layout/hProcess11"/>
    <dgm:cxn modelId="{031EC88D-6CC5-48A0-95D2-FD53DC6D78DB}" type="presParOf" srcId="{7EE2A63B-9233-4932-B911-60DE1978DD47}" destId="{E4A9B6BE-6CC8-4870-8E22-2BC31B799D29}" srcOrd="10" destOrd="0" presId="urn:microsoft.com/office/officeart/2005/8/layout/hProcess11"/>
    <dgm:cxn modelId="{2E7D51B3-B8F0-4B4E-A532-57578DEC30A8}" type="presParOf" srcId="{E4A9B6BE-6CC8-4870-8E22-2BC31B799D29}" destId="{C4DEA305-10DE-4428-9363-0E8621E8647A}" srcOrd="0" destOrd="0" presId="urn:microsoft.com/office/officeart/2005/8/layout/hProcess11"/>
    <dgm:cxn modelId="{726D8772-5413-4DCE-8B05-AEC56E03A648}" type="presParOf" srcId="{E4A9B6BE-6CC8-4870-8E22-2BC31B799D29}" destId="{BA1CD3BA-8A5E-4FD8-9842-2D2B2727DBD8}" srcOrd="1" destOrd="0" presId="urn:microsoft.com/office/officeart/2005/8/layout/hProcess11"/>
    <dgm:cxn modelId="{482B4D80-3913-4D6B-BEA2-44E4A0CE415E}" type="presParOf" srcId="{E4A9B6BE-6CC8-4870-8E22-2BC31B799D29}" destId="{BE0FBF38-2D5F-498A-9DA8-E21936DEC044}"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9D585-1F1B-4A8D-8A56-E051AC656321}">
      <dsp:nvSpPr>
        <dsp:cNvPr id="0" name=""/>
        <dsp:cNvSpPr/>
      </dsp:nvSpPr>
      <dsp:spPr>
        <a:xfrm>
          <a:off x="0" y="1331747"/>
          <a:ext cx="8785097" cy="1775663"/>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8118B2-347D-490E-A207-555AD58297A7}">
      <dsp:nvSpPr>
        <dsp:cNvPr id="0" name=""/>
        <dsp:cNvSpPr/>
      </dsp:nvSpPr>
      <dsp:spPr>
        <a:xfrm>
          <a:off x="3085" y="0"/>
          <a:ext cx="1254707" cy="177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de-DE" sz="1100" b="1" kern="1200" dirty="0" smtClean="0">
              <a:solidFill>
                <a:schemeClr val="bg1"/>
              </a:solidFill>
            </a:rPr>
            <a:t>31.01.2025</a:t>
          </a:r>
          <a:r>
            <a:rPr lang="de-DE" sz="1050" b="1" kern="1200" dirty="0" smtClean="0">
              <a:solidFill>
                <a:schemeClr val="bg1"/>
              </a:solidFill>
            </a:rPr>
            <a:t> </a:t>
          </a:r>
          <a:r>
            <a:rPr lang="de-DE" sz="900" kern="1200" dirty="0" smtClean="0">
              <a:solidFill>
                <a:schemeClr val="bg1"/>
              </a:solidFill>
            </a:rPr>
            <a:t>Ausgabe des Formulars zur Anmeldung PU </a:t>
          </a:r>
          <a:endParaRPr lang="de-DE" sz="900" kern="1200" dirty="0">
            <a:solidFill>
              <a:schemeClr val="bg1"/>
            </a:solidFill>
          </a:endParaRPr>
        </a:p>
      </dsp:txBody>
      <dsp:txXfrm>
        <a:off x="3085" y="0"/>
        <a:ext cx="1254707" cy="1775663"/>
      </dsp:txXfrm>
    </dsp:sp>
    <dsp:sp modelId="{3571C25E-6393-4E09-AD72-0B8CCE43054A}">
      <dsp:nvSpPr>
        <dsp:cNvPr id="0" name=""/>
        <dsp:cNvSpPr/>
      </dsp:nvSpPr>
      <dsp:spPr>
        <a:xfrm>
          <a:off x="408481" y="1997621"/>
          <a:ext cx="443915" cy="4439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F81B62-135A-4D5B-96A5-E90F8AFB3A0C}">
      <dsp:nvSpPr>
        <dsp:cNvPr id="0" name=""/>
        <dsp:cNvSpPr/>
      </dsp:nvSpPr>
      <dsp:spPr>
        <a:xfrm>
          <a:off x="1320528" y="2663494"/>
          <a:ext cx="1254707" cy="177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de-DE" sz="1100" b="1" kern="1200" dirty="0" smtClean="0">
              <a:solidFill>
                <a:schemeClr val="bg1"/>
              </a:solidFill>
            </a:rPr>
            <a:t>11.02.2025 </a:t>
          </a:r>
          <a:r>
            <a:rPr lang="de-DE" sz="900" kern="1200" dirty="0" smtClean="0">
              <a:solidFill>
                <a:schemeClr val="bg1"/>
              </a:solidFill>
            </a:rPr>
            <a:t>Fristende zur Anmeldung für PU durch Eltern </a:t>
          </a:r>
          <a:r>
            <a:rPr lang="de-DE" sz="900" u="sng" kern="1200" dirty="0" smtClean="0">
              <a:solidFill>
                <a:schemeClr val="bg1"/>
              </a:solidFill>
            </a:rPr>
            <a:t>an GS</a:t>
          </a:r>
          <a:endParaRPr lang="de-DE" sz="900" u="sng" kern="1200" dirty="0">
            <a:solidFill>
              <a:schemeClr val="bg1"/>
            </a:solidFill>
          </a:endParaRPr>
        </a:p>
      </dsp:txBody>
      <dsp:txXfrm>
        <a:off x="1320528" y="2663494"/>
        <a:ext cx="1254707" cy="1775663"/>
      </dsp:txXfrm>
    </dsp:sp>
    <dsp:sp modelId="{1263548C-61D8-4D95-8427-08B55715019B}">
      <dsp:nvSpPr>
        <dsp:cNvPr id="0" name=""/>
        <dsp:cNvSpPr/>
      </dsp:nvSpPr>
      <dsp:spPr>
        <a:xfrm>
          <a:off x="1725924" y="1997621"/>
          <a:ext cx="443915" cy="4439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8A994-C731-4475-97E5-86391D8EBB45}">
      <dsp:nvSpPr>
        <dsp:cNvPr id="0" name=""/>
        <dsp:cNvSpPr/>
      </dsp:nvSpPr>
      <dsp:spPr>
        <a:xfrm>
          <a:off x="2637971" y="0"/>
          <a:ext cx="1313201" cy="177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de-DE" sz="1100" b="1" kern="1200" dirty="0" smtClean="0">
              <a:solidFill>
                <a:schemeClr val="bg1"/>
              </a:solidFill>
            </a:rPr>
            <a:t>21.02.2025</a:t>
          </a:r>
          <a:r>
            <a:rPr lang="de-DE" sz="800" kern="1200" dirty="0" smtClean="0">
              <a:solidFill>
                <a:schemeClr val="bg1"/>
              </a:solidFill>
            </a:rPr>
            <a:t> </a:t>
          </a:r>
          <a:r>
            <a:rPr lang="de-DE" sz="900" kern="1200" dirty="0" smtClean="0">
              <a:solidFill>
                <a:schemeClr val="bg1"/>
              </a:solidFill>
            </a:rPr>
            <a:t>Durchführung PU am </a:t>
          </a:r>
          <a:r>
            <a:rPr lang="de-DE" sz="900" u="sng" kern="1200" dirty="0" smtClean="0">
              <a:solidFill>
                <a:schemeClr val="bg1"/>
              </a:solidFill>
            </a:rPr>
            <a:t>Schulstandort</a:t>
          </a:r>
        </a:p>
      </dsp:txBody>
      <dsp:txXfrm>
        <a:off x="2637971" y="0"/>
        <a:ext cx="1313201" cy="1775663"/>
      </dsp:txXfrm>
    </dsp:sp>
    <dsp:sp modelId="{E01F5A66-8F94-4B79-B1B9-56467C4E9625}">
      <dsp:nvSpPr>
        <dsp:cNvPr id="0" name=""/>
        <dsp:cNvSpPr/>
      </dsp:nvSpPr>
      <dsp:spPr>
        <a:xfrm>
          <a:off x="3072614" y="1997621"/>
          <a:ext cx="443915" cy="4439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59C0E0-E351-4B78-8797-55586F9802C3}">
      <dsp:nvSpPr>
        <dsp:cNvPr id="0" name=""/>
        <dsp:cNvSpPr/>
      </dsp:nvSpPr>
      <dsp:spPr>
        <a:xfrm>
          <a:off x="4013908" y="2663494"/>
          <a:ext cx="1254707" cy="177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de-DE" sz="1100" b="1" kern="1200" dirty="0" smtClean="0">
              <a:solidFill>
                <a:schemeClr val="bg1"/>
              </a:solidFill>
            </a:rPr>
            <a:t>bis 04.03.2025</a:t>
          </a:r>
          <a:r>
            <a:rPr lang="de-DE" sz="1100" kern="1200" dirty="0" smtClean="0">
              <a:solidFill>
                <a:schemeClr val="bg1"/>
              </a:solidFill>
            </a:rPr>
            <a:t> </a:t>
          </a:r>
          <a:r>
            <a:rPr lang="de-DE" sz="900" kern="1200" dirty="0" smtClean="0">
              <a:solidFill>
                <a:schemeClr val="bg1"/>
              </a:solidFill>
            </a:rPr>
            <a:t>Übermittlung Bescheide </a:t>
          </a:r>
          <a:r>
            <a:rPr lang="de-DE" sz="900" u="sng" kern="1200" dirty="0" smtClean="0">
              <a:solidFill>
                <a:schemeClr val="bg1"/>
              </a:solidFill>
            </a:rPr>
            <a:t>durch </a:t>
          </a:r>
          <a:r>
            <a:rPr lang="de-DE" sz="900" u="sng" kern="1200" dirty="0" err="1" smtClean="0">
              <a:solidFill>
                <a:schemeClr val="bg1"/>
              </a:solidFill>
            </a:rPr>
            <a:t>SchA</a:t>
          </a:r>
          <a:r>
            <a:rPr lang="de-DE" sz="900" u="sng" kern="1200" dirty="0" smtClean="0">
              <a:solidFill>
                <a:schemeClr val="bg1"/>
              </a:solidFill>
            </a:rPr>
            <a:t> </a:t>
          </a:r>
          <a:r>
            <a:rPr lang="de-DE" sz="900" kern="1200" dirty="0" smtClean="0">
              <a:solidFill>
                <a:schemeClr val="bg1"/>
              </a:solidFill>
            </a:rPr>
            <a:t>an die GS</a:t>
          </a:r>
          <a:endParaRPr lang="de-DE" sz="900" kern="1200" dirty="0">
            <a:solidFill>
              <a:schemeClr val="bg1"/>
            </a:solidFill>
          </a:endParaRPr>
        </a:p>
      </dsp:txBody>
      <dsp:txXfrm>
        <a:off x="4013908" y="2663494"/>
        <a:ext cx="1254707" cy="1775663"/>
      </dsp:txXfrm>
    </dsp:sp>
    <dsp:sp modelId="{62D401F4-1EC1-45BA-B47E-24C736F32F7F}">
      <dsp:nvSpPr>
        <dsp:cNvPr id="0" name=""/>
        <dsp:cNvSpPr/>
      </dsp:nvSpPr>
      <dsp:spPr>
        <a:xfrm>
          <a:off x="4419304" y="1997621"/>
          <a:ext cx="443915" cy="4439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AC46A2-956F-46D3-8777-27B06A01B145}">
      <dsp:nvSpPr>
        <dsp:cNvPr id="0" name=""/>
        <dsp:cNvSpPr/>
      </dsp:nvSpPr>
      <dsp:spPr>
        <a:xfrm>
          <a:off x="5331351" y="0"/>
          <a:ext cx="1254707" cy="177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de-DE" sz="1100" b="1" kern="1200" dirty="0" smtClean="0">
              <a:solidFill>
                <a:schemeClr val="bg1"/>
              </a:solidFill>
            </a:rPr>
            <a:t>05.03.2025 </a:t>
          </a:r>
          <a:r>
            <a:rPr lang="de-DE" sz="900" kern="1200" dirty="0" smtClean="0">
              <a:solidFill>
                <a:schemeClr val="bg1"/>
              </a:solidFill>
            </a:rPr>
            <a:t>Ausgabe der Bescheide </a:t>
          </a:r>
          <a:r>
            <a:rPr lang="de-DE" sz="900" u="sng" kern="1200" dirty="0" smtClean="0">
              <a:solidFill>
                <a:schemeClr val="bg1"/>
              </a:solidFill>
            </a:rPr>
            <a:t>durch GS </a:t>
          </a:r>
          <a:r>
            <a:rPr lang="de-DE" sz="900" kern="1200" dirty="0" smtClean="0">
              <a:solidFill>
                <a:schemeClr val="bg1"/>
              </a:solidFill>
            </a:rPr>
            <a:t>an Eltern</a:t>
          </a:r>
          <a:endParaRPr lang="de-DE" sz="900" kern="1200" dirty="0">
            <a:solidFill>
              <a:schemeClr val="bg1"/>
            </a:solidFill>
          </a:endParaRPr>
        </a:p>
      </dsp:txBody>
      <dsp:txXfrm>
        <a:off x="5331351" y="0"/>
        <a:ext cx="1254707" cy="1775663"/>
      </dsp:txXfrm>
    </dsp:sp>
    <dsp:sp modelId="{E480C748-FB5B-42DD-BF28-BEDBC505BD80}">
      <dsp:nvSpPr>
        <dsp:cNvPr id="0" name=""/>
        <dsp:cNvSpPr/>
      </dsp:nvSpPr>
      <dsp:spPr>
        <a:xfrm>
          <a:off x="5736747" y="1997621"/>
          <a:ext cx="443915" cy="4439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DEA305-10DE-4428-9363-0E8621E8647A}">
      <dsp:nvSpPr>
        <dsp:cNvPr id="0" name=""/>
        <dsp:cNvSpPr/>
      </dsp:nvSpPr>
      <dsp:spPr>
        <a:xfrm>
          <a:off x="6648794" y="2663494"/>
          <a:ext cx="1254707" cy="177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de-DE" sz="1100" b="1" kern="1200" dirty="0" smtClean="0">
              <a:solidFill>
                <a:schemeClr val="bg1"/>
              </a:solidFill>
            </a:rPr>
            <a:t>06.03.-14.03.2025 </a:t>
          </a:r>
          <a:r>
            <a:rPr lang="de-DE" sz="900" kern="1200" dirty="0" smtClean="0">
              <a:solidFill>
                <a:schemeClr val="bg1"/>
              </a:solidFill>
            </a:rPr>
            <a:t>Anmeldezeitraum weiterführende Schule</a:t>
          </a:r>
          <a:endParaRPr lang="de-DE" sz="900" kern="1200" dirty="0">
            <a:solidFill>
              <a:schemeClr val="bg1"/>
            </a:solidFill>
          </a:endParaRPr>
        </a:p>
      </dsp:txBody>
      <dsp:txXfrm>
        <a:off x="6648794" y="2663494"/>
        <a:ext cx="1254707" cy="1775663"/>
      </dsp:txXfrm>
    </dsp:sp>
    <dsp:sp modelId="{BA1CD3BA-8A5E-4FD8-9842-2D2B2727DBD8}">
      <dsp:nvSpPr>
        <dsp:cNvPr id="0" name=""/>
        <dsp:cNvSpPr/>
      </dsp:nvSpPr>
      <dsp:spPr>
        <a:xfrm>
          <a:off x="7054190" y="1997621"/>
          <a:ext cx="443915" cy="4439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22EA888-9F92-42AB-9415-B6E3F5F4ED7D}"/>
              </a:ext>
            </a:extLst>
          </p:cNvPr>
          <p:cNvSpPr>
            <a:spLocks noGrp="1"/>
          </p:cNvSpPr>
          <p:nvPr>
            <p:ph type="hdr" sz="quarter"/>
          </p:nvPr>
        </p:nvSpPr>
        <p:spPr>
          <a:xfrm>
            <a:off x="0" y="0"/>
            <a:ext cx="2945659" cy="500844"/>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1F5DB41-0BEC-4010-9CA0-8AED454E9D47}"/>
              </a:ext>
            </a:extLst>
          </p:cNvPr>
          <p:cNvSpPr>
            <a:spLocks noGrp="1"/>
          </p:cNvSpPr>
          <p:nvPr>
            <p:ph type="dt" sz="quarter" idx="1"/>
          </p:nvPr>
        </p:nvSpPr>
        <p:spPr>
          <a:xfrm>
            <a:off x="3850443" y="0"/>
            <a:ext cx="2945659" cy="500844"/>
          </a:xfrm>
          <a:prstGeom prst="rect">
            <a:avLst/>
          </a:prstGeom>
        </p:spPr>
        <p:txBody>
          <a:bodyPr vert="horz" lIns="91440" tIns="45720" rIns="91440" bIns="45720" rtlCol="0"/>
          <a:lstStyle>
            <a:lvl1pPr algn="r">
              <a:defRPr sz="1200"/>
            </a:lvl1pPr>
          </a:lstStyle>
          <a:p>
            <a:fld id="{E4F77BFB-2A27-47F3-B947-A09D1C091104}" type="datetimeFigureOut">
              <a:rPr lang="de-DE" smtClean="0"/>
              <a:t>07.11.2024</a:t>
            </a:fld>
            <a:endParaRPr lang="de-DE"/>
          </a:p>
        </p:txBody>
      </p:sp>
      <p:sp>
        <p:nvSpPr>
          <p:cNvPr id="4" name="Fußzeilenplatzhalter 3">
            <a:extLst>
              <a:ext uri="{FF2B5EF4-FFF2-40B4-BE49-F238E27FC236}">
                <a16:creationId xmlns:a16="http://schemas.microsoft.com/office/drawing/2014/main" id="{81E2BD12-486A-4D97-9ADA-A8A4446BA956}"/>
              </a:ext>
            </a:extLst>
          </p:cNvPr>
          <p:cNvSpPr>
            <a:spLocks noGrp="1"/>
          </p:cNvSpPr>
          <p:nvPr>
            <p:ph type="ftr" sz="quarter" idx="2"/>
          </p:nvPr>
        </p:nvSpPr>
        <p:spPr>
          <a:xfrm>
            <a:off x="0" y="9481358"/>
            <a:ext cx="2945659" cy="50084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753648E2-7AAA-4401-9098-0A2A99A5585E}"/>
              </a:ext>
            </a:extLst>
          </p:cNvPr>
          <p:cNvSpPr>
            <a:spLocks noGrp="1"/>
          </p:cNvSpPr>
          <p:nvPr>
            <p:ph type="sldNum" sz="quarter" idx="3"/>
          </p:nvPr>
        </p:nvSpPr>
        <p:spPr>
          <a:xfrm>
            <a:off x="3850443" y="9481358"/>
            <a:ext cx="2945659" cy="500842"/>
          </a:xfrm>
          <a:prstGeom prst="rect">
            <a:avLst/>
          </a:prstGeom>
        </p:spPr>
        <p:txBody>
          <a:bodyPr vert="horz" lIns="91440" tIns="45720" rIns="91440" bIns="45720" rtlCol="0" anchor="b"/>
          <a:lstStyle>
            <a:lvl1pPr algn="r">
              <a:defRPr sz="1200"/>
            </a:lvl1pPr>
          </a:lstStyle>
          <a:p>
            <a:fld id="{BF40FE97-C1AE-456C-9C01-3EF6807CACEA}" type="slidenum">
              <a:rPr lang="de-DE" smtClean="0"/>
              <a:t>‹Nr.›</a:t>
            </a:fld>
            <a:endParaRPr lang="de-DE"/>
          </a:p>
        </p:txBody>
      </p:sp>
    </p:spTree>
    <p:extLst>
      <p:ext uri="{BB962C8B-B14F-4D97-AF65-F5344CB8AC3E}">
        <p14:creationId xmlns:p14="http://schemas.microsoft.com/office/powerpoint/2010/main" val="380537342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50084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500844"/>
          </a:xfrm>
          <a:prstGeom prst="rect">
            <a:avLst/>
          </a:prstGeom>
        </p:spPr>
        <p:txBody>
          <a:bodyPr vert="horz" lIns="91440" tIns="45720" rIns="91440" bIns="45720" rtlCol="0"/>
          <a:lstStyle>
            <a:lvl1pPr algn="r">
              <a:defRPr sz="1200"/>
            </a:lvl1pPr>
          </a:lstStyle>
          <a:p>
            <a:fld id="{F8B077A6-9587-43D6-B330-8677C46BE97D}" type="datetimeFigureOut">
              <a:rPr lang="de-DE" smtClean="0"/>
              <a:t>07.11.2024</a:t>
            </a:fld>
            <a:endParaRPr lang="de-DE"/>
          </a:p>
        </p:txBody>
      </p:sp>
      <p:sp>
        <p:nvSpPr>
          <p:cNvPr id="4" name="Folienbildplatzhalter 3"/>
          <p:cNvSpPr>
            <a:spLocks noGrp="1" noRot="1" noChangeAspect="1"/>
          </p:cNvSpPr>
          <p:nvPr>
            <p:ph type="sldImg" idx="2"/>
          </p:nvPr>
        </p:nvSpPr>
        <p:spPr>
          <a:xfrm>
            <a:off x="1154113" y="1247775"/>
            <a:ext cx="4489450" cy="33686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803934"/>
            <a:ext cx="5438140" cy="393049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81358"/>
            <a:ext cx="2945659" cy="50084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81358"/>
            <a:ext cx="2945659" cy="500842"/>
          </a:xfrm>
          <a:prstGeom prst="rect">
            <a:avLst/>
          </a:prstGeom>
        </p:spPr>
        <p:txBody>
          <a:bodyPr vert="horz" lIns="91440" tIns="45720" rIns="91440" bIns="45720" rtlCol="0" anchor="b"/>
          <a:lstStyle>
            <a:lvl1pPr algn="r">
              <a:defRPr sz="1200"/>
            </a:lvl1pPr>
          </a:lstStyle>
          <a:p>
            <a:fld id="{52A634D6-B28C-46F5-B708-C33B899E4040}" type="slidenum">
              <a:rPr lang="de-DE" smtClean="0"/>
              <a:t>‹Nr.›</a:t>
            </a:fld>
            <a:endParaRPr lang="de-DE"/>
          </a:p>
        </p:txBody>
      </p:sp>
    </p:spTree>
    <p:extLst>
      <p:ext uri="{BB962C8B-B14F-4D97-AF65-F5344CB8AC3E}">
        <p14:creationId xmlns:p14="http://schemas.microsoft.com/office/powerpoint/2010/main" val="242076513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529606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15756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297016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781459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089179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75174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583804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327741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339330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59567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408316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747436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900678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749694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533097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183698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878363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3061967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048114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4199878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4138390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827723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4041299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796420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822867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3582749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7" name="Bildplatzhalter 5">
            <a:extLst>
              <a:ext uri="{FF2B5EF4-FFF2-40B4-BE49-F238E27FC236}">
                <a16:creationId xmlns:a16="http://schemas.microsoft.com/office/drawing/2014/main" id="{318A8D83-0383-4B4C-98D9-B768F2BD59B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1859280" y="2024063"/>
            <a:ext cx="6637020" cy="1356360"/>
          </a:xfrm>
        </p:spPr>
        <p:txBody>
          <a:bodyPr anchor="b"/>
          <a:lstStyle>
            <a:lvl1pPr algn="l">
              <a:defRPr sz="3200" cap="all" baseline="0"/>
            </a:lvl1pPr>
          </a:lstStyle>
          <a:p>
            <a:r>
              <a:rPr lang="de-DE"/>
              <a:t>Mastertitelformat bearbeiten</a:t>
            </a:r>
            <a:endParaRPr lang="en-US" dirty="0"/>
          </a:p>
        </p:txBody>
      </p:sp>
      <p:sp>
        <p:nvSpPr>
          <p:cNvPr id="3" name="Subtitle 2"/>
          <p:cNvSpPr>
            <a:spLocks noGrp="1"/>
          </p:cNvSpPr>
          <p:nvPr>
            <p:ph type="subTitle" idx="1"/>
          </p:nvPr>
        </p:nvSpPr>
        <p:spPr>
          <a:xfrm>
            <a:off x="1859280" y="3606007"/>
            <a:ext cx="6637020" cy="720000"/>
          </a:xfrm>
        </p:spPr>
        <p:txBody>
          <a:bodyPr/>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pic>
        <p:nvPicPr>
          <p:cNvPr id="4" name="Bild 3"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76481" y="655638"/>
            <a:ext cx="3219819" cy="644400"/>
          </a:xfrm>
          <a:prstGeom prst="rect">
            <a:avLst/>
          </a:prstGeom>
        </p:spPr>
      </p:pic>
    </p:spTree>
    <p:extLst>
      <p:ext uri="{BB962C8B-B14F-4D97-AF65-F5344CB8AC3E}">
        <p14:creationId xmlns:p14="http://schemas.microsoft.com/office/powerpoint/2010/main" val="113065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2 M">
    <p:spTree>
      <p:nvGrpSpPr>
        <p:cNvPr id="1" name=""/>
        <p:cNvGrpSpPr/>
        <p:nvPr/>
      </p:nvGrpSpPr>
      <p:grpSpPr>
        <a:xfrm>
          <a:off x="0" y="0"/>
          <a:ext cx="0" cy="0"/>
          <a:chOff x="0" y="0"/>
          <a:chExt cx="0" cy="0"/>
        </a:xfrm>
      </p:grpSpPr>
      <p:sp>
        <p:nvSpPr>
          <p:cNvPr id="7" name="Bildplatzhalter 5">
            <a:extLst>
              <a:ext uri="{FF2B5EF4-FFF2-40B4-BE49-F238E27FC236}">
                <a16:creationId xmlns:a16="http://schemas.microsoft.com/office/drawing/2014/main" id="{318A8D83-0383-4B4C-98D9-B768F2BD59B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1999" y="3391200"/>
            <a:ext cx="7920000" cy="2836800"/>
          </a:xfrm>
          <a:blipFill rotWithShape="1">
            <a:blip r:embed="rId2"/>
            <a:stretch>
              <a:fillRect/>
            </a:stretch>
          </a:blipFill>
          <a:ln w="12700">
            <a:noFill/>
          </a:ln>
        </p:spPr>
        <p:txBody>
          <a:bodyPr lIns="504000" tIns="450000" rIns="864000" bIns="450000" anchor="t"/>
          <a:lstStyle>
            <a:lvl1pPr algn="l">
              <a:defRPr sz="3200" cap="all" baseline="0"/>
            </a:lvl1pPr>
          </a:lstStyle>
          <a:p>
            <a:r>
              <a:rPr lang="de-DE" dirty="0"/>
              <a:t>Mastertitelformat bearbeiten</a:t>
            </a:r>
            <a:endParaRPr lang="en-US" dirty="0"/>
          </a:p>
        </p:txBody>
      </p:sp>
      <p:sp>
        <p:nvSpPr>
          <p:cNvPr id="3" name="Subtitle 2"/>
          <p:cNvSpPr>
            <a:spLocks noGrp="1"/>
          </p:cNvSpPr>
          <p:nvPr>
            <p:ph type="subTitle" idx="1"/>
          </p:nvPr>
        </p:nvSpPr>
        <p:spPr>
          <a:xfrm>
            <a:off x="1128156" y="5400492"/>
            <a:ext cx="3973011" cy="633412"/>
          </a:xfrm>
        </p:spPr>
        <p:txBody>
          <a:bodyPr anchor="b"/>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272465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3 L">
    <p:spTree>
      <p:nvGrpSpPr>
        <p:cNvPr id="1" name=""/>
        <p:cNvGrpSpPr/>
        <p:nvPr/>
      </p:nvGrpSpPr>
      <p:grpSpPr>
        <a:xfrm>
          <a:off x="0" y="0"/>
          <a:ext cx="0" cy="0"/>
          <a:chOff x="0" y="0"/>
          <a:chExt cx="0" cy="0"/>
        </a:xfrm>
      </p:grpSpPr>
      <p:sp>
        <p:nvSpPr>
          <p:cNvPr id="4" name="Bildplatzhalter 5">
            <a:extLst>
              <a:ext uri="{FF2B5EF4-FFF2-40B4-BE49-F238E27FC236}">
                <a16:creationId xmlns:a16="http://schemas.microsoft.com/office/drawing/2014/main" id="{478A3CA5-5ADF-4A9E-87FB-44DBAFF86B3A}"/>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1999" y="630000"/>
            <a:ext cx="7920000" cy="5598000"/>
          </a:xfrm>
          <a:blipFill rotWithShape="1">
            <a:blip r:embed="rId2"/>
            <a:stretch>
              <a:fillRect/>
            </a:stretch>
          </a:blipFill>
          <a:ln w="12700">
            <a:noFill/>
          </a:ln>
        </p:spPr>
        <p:txBody>
          <a:bodyPr lIns="504000" tIns="450000" rIns="864000" bIns="450000" anchor="t"/>
          <a:lstStyle>
            <a:lvl1pPr algn="l">
              <a:defRPr sz="3200" cap="all" baseline="0"/>
            </a:lvl1pPr>
          </a:lstStyle>
          <a:p>
            <a:r>
              <a:rPr lang="de-DE"/>
              <a:t>Mastertitelformat bearbeiten</a:t>
            </a:r>
            <a:endParaRPr lang="en-US" dirty="0"/>
          </a:p>
        </p:txBody>
      </p:sp>
      <p:sp>
        <p:nvSpPr>
          <p:cNvPr id="3" name="Subtitle 2"/>
          <p:cNvSpPr>
            <a:spLocks noGrp="1"/>
          </p:cNvSpPr>
          <p:nvPr>
            <p:ph type="subTitle" idx="1"/>
          </p:nvPr>
        </p:nvSpPr>
        <p:spPr>
          <a:xfrm>
            <a:off x="1128157" y="5400493"/>
            <a:ext cx="3982820" cy="633412"/>
          </a:xfrm>
        </p:spPr>
        <p:txBody>
          <a:bodyPr anchor="b"/>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76986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3 M">
    <p:bg>
      <p:bgPr>
        <a:solidFill>
          <a:schemeClr val="bg1"/>
        </a:solidFill>
        <a:effectLst/>
      </p:bgPr>
    </p:bg>
    <p:spTree>
      <p:nvGrpSpPr>
        <p:cNvPr id="1" name=""/>
        <p:cNvGrpSpPr/>
        <p:nvPr/>
      </p:nvGrpSpPr>
      <p:grpSpPr>
        <a:xfrm>
          <a:off x="0" y="0"/>
          <a:ext cx="0" cy="0"/>
          <a:chOff x="0" y="0"/>
          <a:chExt cx="0" cy="0"/>
        </a:xfrm>
      </p:grpSpPr>
      <p:sp>
        <p:nvSpPr>
          <p:cNvPr id="4" name="Bildplatzhalter 5">
            <a:extLst>
              <a:ext uri="{FF2B5EF4-FFF2-40B4-BE49-F238E27FC236}">
                <a16:creationId xmlns:a16="http://schemas.microsoft.com/office/drawing/2014/main" id="{7B7C68FE-CCCF-4C65-A5F7-4F7D884A01D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7972" y="3391200"/>
            <a:ext cx="7919534" cy="28368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6" y="5400493"/>
            <a:ext cx="3974069"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780500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Weiß L">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lvl1pPr>
          </a:lstStyle>
          <a:p>
            <a:r>
              <a:rPr lang="de-DE"/>
              <a:t>Mastertitelformat bearbeiten</a:t>
            </a:r>
            <a:endParaRPr lang="en-US" dirty="0"/>
          </a:p>
        </p:txBody>
      </p:sp>
      <p:sp>
        <p:nvSpPr>
          <p:cNvPr id="3" name="Subtitle 2"/>
          <p:cNvSpPr>
            <a:spLocks noGrp="1"/>
          </p:cNvSpPr>
          <p:nvPr>
            <p:ph type="subTitle" idx="1"/>
          </p:nvPr>
        </p:nvSpPr>
        <p:spPr>
          <a:xfrm>
            <a:off x="1128157" y="5400493"/>
            <a:ext cx="3927064" cy="633412"/>
          </a:xfrm>
        </p:spPr>
        <p:txBody>
          <a:bodyPr anchor="b"/>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Tree>
    <p:extLst>
      <p:ext uri="{BB962C8B-B14F-4D97-AF65-F5344CB8AC3E}">
        <p14:creationId xmlns:p14="http://schemas.microsoft.com/office/powerpoint/2010/main" val="139550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folie Weiß 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200"/>
            <a:ext cx="7919533" cy="2836800"/>
          </a:xfrm>
          <a:blipFill rotWithShape="1">
            <a:blip r:embed="rId2"/>
            <a:stretch>
              <a:fillRect/>
            </a:stretch>
          </a:blipFill>
          <a:ln w="12700">
            <a:noFill/>
          </a:ln>
        </p:spPr>
        <p:txBody>
          <a:bodyPr lIns="468000" tIns="414000" rIns="864000" bIns="414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06412"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673686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folie Rot 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dirty="0"/>
              <a:t>Mastertitelformat bearbeiten</a:t>
            </a:r>
            <a:endParaRPr lang="en-US" dirty="0"/>
          </a:p>
        </p:txBody>
      </p:sp>
      <p:sp>
        <p:nvSpPr>
          <p:cNvPr id="3" name="Subtitle 2"/>
          <p:cNvSpPr>
            <a:spLocks noGrp="1"/>
          </p:cNvSpPr>
          <p:nvPr>
            <p:ph type="subTitle" idx="1"/>
          </p:nvPr>
        </p:nvSpPr>
        <p:spPr>
          <a:xfrm>
            <a:off x="1128156" y="5400493"/>
            <a:ext cx="3933259"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6063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folie Rot 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200"/>
            <a:ext cx="7919535" cy="28368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79508"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1880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folie Blau 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82820"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Tree>
    <p:extLst>
      <p:ext uri="{BB962C8B-B14F-4D97-AF65-F5344CB8AC3E}">
        <p14:creationId xmlns:p14="http://schemas.microsoft.com/office/powerpoint/2010/main" val="58202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elfolie Blau S">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200"/>
            <a:ext cx="7919535" cy="28368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39454"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4131577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folie Hellblau L">
    <p:bg>
      <p:bgPr>
        <a:solidFill>
          <a:srgbClr val="AAC9E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39454"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840873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folie Hellblau S">
    <p:bg>
      <p:bgPr>
        <a:solidFill>
          <a:srgbClr val="AAC9E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3" y="3391200"/>
            <a:ext cx="7919533" cy="28368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64234"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734874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Hellgrün L">
    <p:bg>
      <p:bgPr>
        <a:solidFill>
          <a:srgbClr val="9BCFA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6" y="5400493"/>
            <a:ext cx="3858917"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263344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Hellgrün S">
    <p:bg>
      <p:bgPr>
        <a:solidFill>
          <a:srgbClr val="9BCFA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3" y="3391200"/>
            <a:ext cx="7919533" cy="28368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dirty="0"/>
              <a:t>Mastertitelformat bearbeiten</a:t>
            </a:r>
            <a:endParaRPr lang="en-US" dirty="0"/>
          </a:p>
        </p:txBody>
      </p:sp>
      <p:sp>
        <p:nvSpPr>
          <p:cNvPr id="3" name="Subtitle 2"/>
          <p:cNvSpPr>
            <a:spLocks noGrp="1"/>
          </p:cNvSpPr>
          <p:nvPr>
            <p:ph type="subTitle" idx="1"/>
          </p:nvPr>
        </p:nvSpPr>
        <p:spPr>
          <a:xfrm>
            <a:off x="1128156" y="5400493"/>
            <a:ext cx="3933259"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230323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apiteltrenner 1">
    <p:spTree>
      <p:nvGrpSpPr>
        <p:cNvPr id="1" name=""/>
        <p:cNvGrpSpPr/>
        <p:nvPr/>
      </p:nvGrpSpPr>
      <p:grpSpPr>
        <a:xfrm>
          <a:off x="0" y="0"/>
          <a:ext cx="0" cy="0"/>
          <a:chOff x="0" y="0"/>
          <a:chExt cx="0" cy="0"/>
        </a:xfrm>
      </p:grpSpPr>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5587341"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p:nvPr>
        </p:nvSpPr>
        <p:spPr>
          <a:xfrm>
            <a:off x="6045201" y="2152205"/>
            <a:ext cx="2740023" cy="1262825"/>
          </a:xfrm>
        </p:spPr>
        <p:txBody>
          <a:bodyPr/>
          <a:lstStyle>
            <a:lvl1pPr>
              <a:defRPr sz="2600" cap="all" baseline="0"/>
            </a:lvl1pPr>
          </a:lstStyle>
          <a:p>
            <a:r>
              <a:rPr lang="de-DE"/>
              <a:t>Mastertitelformat bearbeiten</a:t>
            </a:r>
            <a:endParaRPr lang="en-US" dirty="0"/>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045200" y="3738252"/>
            <a:ext cx="2740023" cy="2175185"/>
          </a:xfrm>
        </p:spPr>
        <p:txBody>
          <a:bodyPr numCol="1" spc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5967350" y="984959"/>
            <a:ext cx="2817873" cy="1205346"/>
          </a:xfrm>
        </p:spPr>
        <p:txBody>
          <a:bodyPr anchor="ctr"/>
          <a:lstStyle>
            <a:lvl1pPr marL="0" indent="0">
              <a:lnSpc>
                <a:spcPct val="90000"/>
              </a:lnSpc>
              <a:buNone/>
              <a:defRPr sz="7000" b="1">
                <a:solidFill>
                  <a:schemeClr val="accent1"/>
                </a:solidFill>
                <a:latin typeface="+mj-lt"/>
              </a:defRPr>
            </a:lvl1pPr>
          </a:lstStyle>
          <a:p>
            <a:pPr lvl="0"/>
            <a:r>
              <a:rPr lang="de-DE"/>
              <a:t>00</a:t>
            </a:r>
          </a:p>
        </p:txBody>
      </p:sp>
    </p:spTree>
    <p:extLst>
      <p:ext uri="{BB962C8B-B14F-4D97-AF65-F5344CB8AC3E}">
        <p14:creationId xmlns:p14="http://schemas.microsoft.com/office/powerpoint/2010/main" val="3826101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trenner 2">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EA2BB2C-7695-4650-8733-E760D9467D89}"/>
              </a:ext>
            </a:extLst>
          </p:cNvPr>
          <p:cNvSpPr/>
          <p:nvPr userDrawn="1"/>
        </p:nvSpPr>
        <p:spPr>
          <a:xfrm>
            <a:off x="5587338" y="0"/>
            <a:ext cx="3556661"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5587341"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p:nvPr>
        </p:nvSpPr>
        <p:spPr>
          <a:xfrm>
            <a:off x="5967351" y="5084916"/>
            <a:ext cx="2817873" cy="1430502"/>
          </a:xfrm>
        </p:spPr>
        <p:txBody>
          <a:bodyPr anchor="b"/>
          <a:lstStyle>
            <a:lvl1pPr>
              <a:defRPr sz="2600" cap="all" baseline="0"/>
            </a:lvl1pPr>
          </a:lstStyle>
          <a:p>
            <a:r>
              <a:rPr lang="de-DE"/>
              <a:t>Mastertitelformat bearbeiten</a:t>
            </a:r>
            <a:endParaRPr lang="en-US" dirty="0"/>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5967350" y="1092531"/>
            <a:ext cx="2817873" cy="1205346"/>
          </a:xfrm>
        </p:spPr>
        <p:txBody>
          <a:bodyPr anchor="ctr"/>
          <a:lstStyle>
            <a:lvl1pPr marL="0" indent="0" algn="ctr">
              <a:lnSpc>
                <a:spcPct val="90000"/>
              </a:lnSpc>
              <a:buNone/>
              <a:defRPr sz="8000" b="1">
                <a:solidFill>
                  <a:schemeClr val="bg1"/>
                </a:solidFill>
                <a:latin typeface="+mj-lt"/>
              </a:defRPr>
            </a:lvl1pPr>
          </a:lstStyle>
          <a:p>
            <a:pPr lvl="0"/>
            <a:r>
              <a:rPr lang="de-DE"/>
              <a:t>00</a:t>
            </a:r>
          </a:p>
        </p:txBody>
      </p:sp>
    </p:spTree>
    <p:extLst>
      <p:ext uri="{BB962C8B-B14F-4D97-AF65-F5344CB8AC3E}">
        <p14:creationId xmlns:p14="http://schemas.microsoft.com/office/powerpoint/2010/main" val="16705104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apiteltrenner 3">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EA2BB2C-7695-4650-8733-E760D9467D89}"/>
              </a:ext>
            </a:extLst>
          </p:cNvPr>
          <p:cNvSpPr/>
          <p:nvPr userDrawn="1"/>
        </p:nvSpPr>
        <p:spPr>
          <a:xfrm>
            <a:off x="5587338" y="0"/>
            <a:ext cx="3556661" cy="3429000"/>
          </a:xfrm>
          <a:prstGeom prst="rect">
            <a:avLst/>
          </a:prstGeom>
          <a:solidFill>
            <a:srgbClr val="00A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5587341"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p:nvPr>
        </p:nvSpPr>
        <p:spPr>
          <a:xfrm>
            <a:off x="5967351" y="3925088"/>
            <a:ext cx="2817873" cy="714540"/>
          </a:xfrm>
        </p:spPr>
        <p:txBody>
          <a:bodyPr/>
          <a:lstStyle>
            <a:lvl1pPr>
              <a:defRPr sz="2800" cap="all" baseline="0"/>
            </a:lvl1pPr>
          </a:lstStyle>
          <a:p>
            <a:r>
              <a:rPr lang="de-DE"/>
              <a:t>Mastertitelformat bearbeiten</a:t>
            </a:r>
            <a:endParaRPr lang="en-US" dirty="0"/>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5967350" y="1092531"/>
            <a:ext cx="2817873" cy="1205346"/>
          </a:xfrm>
        </p:spPr>
        <p:txBody>
          <a:bodyPr anchor="ctr"/>
          <a:lstStyle>
            <a:lvl1pPr marL="0" indent="0" algn="ctr">
              <a:lnSpc>
                <a:spcPct val="90000"/>
              </a:lnSpc>
              <a:buNone/>
              <a:defRPr sz="8000" b="1">
                <a:solidFill>
                  <a:schemeClr val="bg1"/>
                </a:solidFill>
                <a:latin typeface="+mj-lt"/>
              </a:defRPr>
            </a:lvl1pPr>
          </a:lstStyle>
          <a:p>
            <a:pPr lvl="0"/>
            <a:r>
              <a:rPr lang="de-DE"/>
              <a:t>00</a:t>
            </a:r>
          </a:p>
        </p:txBody>
      </p:sp>
      <p:sp>
        <p:nvSpPr>
          <p:cNvPr id="8" name="Textplatzhalter 11">
            <a:extLst>
              <a:ext uri="{FF2B5EF4-FFF2-40B4-BE49-F238E27FC236}">
                <a16:creationId xmlns:a16="http://schemas.microsoft.com/office/drawing/2014/main" id="{BFDB1D93-3E89-4014-897B-8F90BD777278}"/>
              </a:ext>
            </a:extLst>
          </p:cNvPr>
          <p:cNvSpPr>
            <a:spLocks noGrp="1"/>
          </p:cNvSpPr>
          <p:nvPr>
            <p:ph type="body" sz="quarter" idx="13"/>
          </p:nvPr>
        </p:nvSpPr>
        <p:spPr>
          <a:xfrm>
            <a:off x="5967350" y="4559943"/>
            <a:ext cx="2817873" cy="1944997"/>
          </a:xfrm>
        </p:spPr>
        <p:txBody>
          <a:bodyPr numCol="1" spc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90143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apiteltrenner 5">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36F217F-9F9C-41D8-B6DF-71AEB2A68553}"/>
              </a:ext>
            </a:extLst>
          </p:cNvPr>
          <p:cNvSpPr/>
          <p:nvPr userDrawn="1"/>
        </p:nvSpPr>
        <p:spPr>
          <a:xfrm>
            <a:off x="-2" y="0"/>
            <a:ext cx="5587341" cy="6858000"/>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1038860" y="2152205"/>
            <a:ext cx="3533140" cy="1262825"/>
          </a:xfrm>
        </p:spPr>
        <p:txBody>
          <a:bodyPr/>
          <a:lstStyle>
            <a:lvl1pPr>
              <a:defRPr sz="2600" cap="all" baseline="0">
                <a:solidFill>
                  <a:schemeClr val="bg1"/>
                </a:solidFill>
              </a:defRPr>
            </a:lvl1pPr>
          </a:lstStyle>
          <a:p>
            <a:r>
              <a:rPr lang="de-DE"/>
              <a:t>Mastertitelformat bearbeiten</a:t>
            </a:r>
            <a:endParaRPr lang="en-US" dirty="0"/>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045200" y="2182686"/>
            <a:ext cx="2740023" cy="3730752"/>
          </a:xfrm>
        </p:spPr>
        <p:txBody>
          <a:bodyPr numCol="1" spc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961010" y="984959"/>
            <a:ext cx="2817873" cy="1205346"/>
          </a:xfrm>
        </p:spPr>
        <p:txBody>
          <a:bodyPr anchor="ctr"/>
          <a:lstStyle>
            <a:lvl1pPr marL="0" indent="0">
              <a:lnSpc>
                <a:spcPct val="90000"/>
              </a:lnSpc>
              <a:buNone/>
              <a:defRPr sz="7000" b="1">
                <a:solidFill>
                  <a:schemeClr val="bg1"/>
                </a:solidFill>
                <a:latin typeface="+mj-lt"/>
              </a:defRPr>
            </a:lvl1pPr>
          </a:lstStyle>
          <a:p>
            <a:pPr lvl="0"/>
            <a:r>
              <a:rPr lang="de-DE"/>
              <a:t>00</a:t>
            </a:r>
          </a:p>
        </p:txBody>
      </p:sp>
    </p:spTree>
    <p:extLst>
      <p:ext uri="{BB962C8B-B14F-4D97-AF65-F5344CB8AC3E}">
        <p14:creationId xmlns:p14="http://schemas.microsoft.com/office/powerpoint/2010/main" val="1023569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endParaRPr lang="de-DE"/>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r>
              <a:rPr lang="de-DE"/>
              <a:t>Seite </a:t>
            </a:r>
            <a:fld id="{073DE812-22F6-49E4-B754-747D11D93214}" type="slidenum">
              <a:rPr lang="de-DE" smtClean="0"/>
              <a:pPr/>
              <a:t>‹Nr.›</a:t>
            </a:fld>
            <a:endParaRPr lang="de-DE"/>
          </a:p>
        </p:txBody>
      </p:sp>
    </p:spTree>
    <p:extLst>
      <p:ext uri="{BB962C8B-B14F-4D97-AF65-F5344CB8AC3E}">
        <p14:creationId xmlns:p14="http://schemas.microsoft.com/office/powerpoint/2010/main" val="3292241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und 2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647700" y="2024063"/>
            <a:ext cx="3779838"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endParaRPr lang="de-DE"/>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r>
              <a:rPr lang="de-DE"/>
              <a:t>Seite </a:t>
            </a:r>
            <a:fld id="{073DE812-22F6-49E4-B754-747D11D93214}" type="slidenum">
              <a:rPr lang="de-DE" smtClean="0"/>
              <a:pPr/>
              <a:t>‹Nr.›</a:t>
            </a:fld>
            <a:endParaRPr lang="de-DE"/>
          </a:p>
        </p:txBody>
      </p:sp>
      <p:sp>
        <p:nvSpPr>
          <p:cNvPr id="10" name="Content Placeholder 2">
            <a:extLst>
              <a:ext uri="{FF2B5EF4-FFF2-40B4-BE49-F238E27FC236}">
                <a16:creationId xmlns:a16="http://schemas.microsoft.com/office/drawing/2014/main" id="{054F48C0-A769-4284-B8F4-7BDBD6FCDBC7}"/>
              </a:ext>
            </a:extLst>
          </p:cNvPr>
          <p:cNvSpPr>
            <a:spLocks noGrp="1"/>
          </p:cNvSpPr>
          <p:nvPr>
            <p:ph idx="13"/>
          </p:nvPr>
        </p:nvSpPr>
        <p:spPr>
          <a:xfrm>
            <a:off x="4716462" y="2024063"/>
            <a:ext cx="3779838"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4133102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und Bild (links)">
    <p:spTree>
      <p:nvGrpSpPr>
        <p:cNvPr id="1" name=""/>
        <p:cNvGrpSpPr/>
        <p:nvPr/>
      </p:nvGrpSpPr>
      <p:grpSpPr>
        <a:xfrm>
          <a:off x="0" y="0"/>
          <a:ext cx="0" cy="0"/>
          <a:chOff x="0" y="0"/>
          <a:chExt cx="0" cy="0"/>
        </a:xfrm>
      </p:grpSpPr>
      <p:sp>
        <p:nvSpPr>
          <p:cNvPr id="2" name="Title 1"/>
          <p:cNvSpPr>
            <a:spLocks noGrp="1"/>
          </p:cNvSpPr>
          <p:nvPr>
            <p:ph type="title"/>
          </p:nvPr>
        </p:nvSpPr>
        <p:spPr>
          <a:xfrm>
            <a:off x="5021580" y="667859"/>
            <a:ext cx="3474720" cy="810619"/>
          </a:xfrm>
        </p:spPr>
        <p:txBody>
          <a:bodyPr/>
          <a:lstStyle/>
          <a:p>
            <a:r>
              <a:rPr lang="de-DE"/>
              <a:t>Mastertitelformat bearbeiten</a:t>
            </a:r>
            <a:endParaRPr lang="en-US" dirty="0"/>
          </a:p>
        </p:txBody>
      </p:sp>
      <p:sp>
        <p:nvSpPr>
          <p:cNvPr id="10" name="Content Placeholder 2">
            <a:extLst>
              <a:ext uri="{FF2B5EF4-FFF2-40B4-BE49-F238E27FC236}">
                <a16:creationId xmlns:a16="http://schemas.microsoft.com/office/drawing/2014/main" id="{054F48C0-A769-4284-B8F4-7BDBD6FCDBC7}"/>
              </a:ext>
            </a:extLst>
          </p:cNvPr>
          <p:cNvSpPr>
            <a:spLocks noGrp="1"/>
          </p:cNvSpPr>
          <p:nvPr>
            <p:ph idx="13"/>
          </p:nvPr>
        </p:nvSpPr>
        <p:spPr>
          <a:xfrm>
            <a:off x="5021580" y="2024063"/>
            <a:ext cx="3474720"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Bildplatzhalter 5">
            <a:extLst>
              <a:ext uri="{FF2B5EF4-FFF2-40B4-BE49-F238E27FC236}">
                <a16:creationId xmlns:a16="http://schemas.microsoft.com/office/drawing/2014/main" id="{1770D616-8F5C-4818-9683-51B82A582761}"/>
              </a:ext>
            </a:extLst>
          </p:cNvPr>
          <p:cNvSpPr>
            <a:spLocks noGrp="1"/>
          </p:cNvSpPr>
          <p:nvPr>
            <p:ph type="pic" sz="quarter" idx="14"/>
          </p:nvPr>
        </p:nvSpPr>
        <p:spPr>
          <a:xfrm>
            <a:off x="-1" y="0"/>
            <a:ext cx="4572001" cy="6858000"/>
          </a:xfrm>
          <a:solidFill>
            <a:schemeClr val="bg2"/>
          </a:solidFill>
        </p:spPr>
        <p:txBody>
          <a:bodyPr anchor="ctr"/>
          <a:lstStyle>
            <a:lvl1pPr marL="0" indent="0" algn="ctr">
              <a:buNone/>
              <a:defRPr sz="1200"/>
            </a:lvl1pPr>
          </a:lstStyle>
          <a:p>
            <a:endParaRPr lang="de-DE"/>
          </a:p>
        </p:txBody>
      </p:sp>
    </p:spTree>
    <p:extLst>
      <p:ext uri="{BB962C8B-B14F-4D97-AF65-F5344CB8AC3E}">
        <p14:creationId xmlns:p14="http://schemas.microsoft.com/office/powerpoint/2010/main" val="2514834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und Bild (rech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647700" y="2024063"/>
            <a:ext cx="3779838"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endParaRPr lang="de-DE"/>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r>
              <a:rPr lang="de-DE"/>
              <a:t>Seite </a:t>
            </a:r>
            <a:fld id="{073DE812-22F6-49E4-B754-747D11D93214}" type="slidenum">
              <a:rPr lang="de-DE" smtClean="0"/>
              <a:pPr/>
              <a:t>‹Nr.›</a:t>
            </a:fld>
            <a:endParaRPr lang="de-DE"/>
          </a:p>
        </p:txBody>
      </p:sp>
      <p:sp>
        <p:nvSpPr>
          <p:cNvPr id="12" name="Bildplatzhalter 5">
            <a:extLst>
              <a:ext uri="{FF2B5EF4-FFF2-40B4-BE49-F238E27FC236}">
                <a16:creationId xmlns:a16="http://schemas.microsoft.com/office/drawing/2014/main" id="{F0F5103F-E3A3-4D5B-A739-18DD3F45D9A3}"/>
              </a:ext>
            </a:extLst>
          </p:cNvPr>
          <p:cNvSpPr>
            <a:spLocks noGrp="1"/>
          </p:cNvSpPr>
          <p:nvPr>
            <p:ph type="pic" sz="quarter" idx="14"/>
          </p:nvPr>
        </p:nvSpPr>
        <p:spPr>
          <a:xfrm>
            <a:off x="5213350" y="2063750"/>
            <a:ext cx="3282950" cy="3435349"/>
          </a:xfrm>
          <a:solidFill>
            <a:schemeClr val="bg2"/>
          </a:solidFill>
        </p:spPr>
        <p:txBody>
          <a:bodyPr anchor="ctr"/>
          <a:lstStyle>
            <a:lvl1pPr marL="0" indent="0" algn="ctr">
              <a:buNone/>
              <a:defRPr sz="1200"/>
            </a:lvl1pPr>
          </a:lstStyle>
          <a:p>
            <a:endParaRPr lang="de-DE"/>
          </a:p>
        </p:txBody>
      </p:sp>
    </p:spTree>
    <p:extLst>
      <p:ext uri="{BB962C8B-B14F-4D97-AF65-F5344CB8AC3E}">
        <p14:creationId xmlns:p14="http://schemas.microsoft.com/office/powerpoint/2010/main" val="3566018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und Bild (oben)">
    <p:spTree>
      <p:nvGrpSpPr>
        <p:cNvPr id="1" name=""/>
        <p:cNvGrpSpPr/>
        <p:nvPr/>
      </p:nvGrpSpPr>
      <p:grpSpPr>
        <a:xfrm>
          <a:off x="0" y="0"/>
          <a:ext cx="0" cy="0"/>
          <a:chOff x="0" y="0"/>
          <a:chExt cx="0" cy="0"/>
        </a:xfrm>
      </p:grpSpPr>
      <p:sp>
        <p:nvSpPr>
          <p:cNvPr id="2" name="Title 1"/>
          <p:cNvSpPr>
            <a:spLocks noGrp="1"/>
          </p:cNvSpPr>
          <p:nvPr>
            <p:ph type="title"/>
          </p:nvPr>
        </p:nvSpPr>
        <p:spPr>
          <a:xfrm>
            <a:off x="647700" y="3473261"/>
            <a:ext cx="7848600" cy="810619"/>
          </a:xfrm>
        </p:spPr>
        <p:txBody>
          <a:bodyPr/>
          <a:lstStyle/>
          <a:p>
            <a:r>
              <a:rPr lang="de-DE"/>
              <a:t>Mastertitelformat bearbeiten</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endParaRPr lang="de-DE"/>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r>
              <a:rPr lang="de-DE"/>
              <a:t>Seite </a:t>
            </a:r>
            <a:fld id="{073DE812-22F6-49E4-B754-747D11D93214}" type="slidenum">
              <a:rPr lang="de-DE" smtClean="0"/>
              <a:pPr/>
              <a:t>‹Nr.›</a:t>
            </a:fld>
            <a:endParaRPr lang="de-DE"/>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47700" y="4542155"/>
            <a:ext cx="7848600" cy="1371283"/>
          </a:xfrm>
        </p:spPr>
        <p:txBody>
          <a:bodyPr numCol="2" spcCol="28800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9144001" cy="3114675"/>
          </a:xfrm>
          <a:solidFill>
            <a:schemeClr val="bg2"/>
          </a:solidFill>
        </p:spPr>
        <p:txBody>
          <a:bodyPr anchor="ctr"/>
          <a:lstStyle>
            <a:lvl1pPr marL="0" indent="0" algn="ctr">
              <a:buNone/>
              <a:defRPr sz="1200"/>
            </a:lvl1pPr>
          </a:lstStyle>
          <a:p>
            <a:endParaRPr lang="de-DE"/>
          </a:p>
        </p:txBody>
      </p:sp>
    </p:spTree>
    <p:extLst>
      <p:ext uri="{BB962C8B-B14F-4D97-AF65-F5344CB8AC3E}">
        <p14:creationId xmlns:p14="http://schemas.microsoft.com/office/powerpoint/2010/main" val="1891646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7" name="Bildplatzhalter 5">
            <a:extLst>
              <a:ext uri="{FF2B5EF4-FFF2-40B4-BE49-F238E27FC236}">
                <a16:creationId xmlns:a16="http://schemas.microsoft.com/office/drawing/2014/main" id="{318A8D83-0383-4B4C-98D9-B768F2BD59B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845999" y="2084399"/>
            <a:ext cx="7686000" cy="4143600"/>
          </a:xfrm>
          <a:blipFill rotWithShape="1">
            <a:blip r:embed="rId2"/>
            <a:stretch>
              <a:fillRect/>
            </a:stretch>
          </a:blipFill>
          <a:ln w="12700">
            <a:noFill/>
          </a:ln>
        </p:spPr>
        <p:txBody>
          <a:bodyPr lIns="504000" tIns="450000" rIns="1080000" bIns="450000" anchor="t"/>
          <a:lstStyle>
            <a:lvl1pPr algn="l">
              <a:defRPr sz="4000" cap="none" baseline="0"/>
            </a:lvl1pPr>
          </a:lstStyle>
          <a:p>
            <a:r>
              <a:rPr lang="de-DE" dirty="0"/>
              <a:t>Mastertitelformat bearbeiten</a:t>
            </a:r>
            <a:endParaRPr lang="en-US" dirty="0"/>
          </a:p>
        </p:txBody>
      </p:sp>
      <p:sp>
        <p:nvSpPr>
          <p:cNvPr id="3" name="Subtitle 2"/>
          <p:cNvSpPr>
            <a:spLocks noGrp="1"/>
          </p:cNvSpPr>
          <p:nvPr>
            <p:ph type="subTitle" idx="1"/>
          </p:nvPr>
        </p:nvSpPr>
        <p:spPr>
          <a:xfrm>
            <a:off x="1394460" y="5032680"/>
            <a:ext cx="4929150" cy="469016"/>
          </a:xfrm>
        </p:spPr>
        <p:txBody>
          <a:bodyPr anchor="b"/>
          <a:lstStyle>
            <a:lvl1pPr marL="0" indent="0" algn="l">
              <a:lnSpc>
                <a:spcPct val="114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Tree>
    <p:extLst>
      <p:ext uri="{BB962C8B-B14F-4D97-AF65-F5344CB8AC3E}">
        <p14:creationId xmlns:p14="http://schemas.microsoft.com/office/powerpoint/2010/main" val="3686383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6" name="Datumsplatzhalter 5">
            <a:extLst>
              <a:ext uri="{FF2B5EF4-FFF2-40B4-BE49-F238E27FC236}">
                <a16:creationId xmlns:a16="http://schemas.microsoft.com/office/drawing/2014/main" id="{1DA1A5BC-4B3E-4471-B5A1-241BA355A44C}"/>
              </a:ext>
            </a:extLst>
          </p:cNvPr>
          <p:cNvSpPr>
            <a:spLocks noGrp="1"/>
          </p:cNvSpPr>
          <p:nvPr>
            <p:ph type="dt" sz="half" idx="10"/>
          </p:nvPr>
        </p:nvSpPr>
        <p:spPr/>
        <p:txBody>
          <a:bodyPr/>
          <a:lstStyle/>
          <a:p>
            <a:endParaRPr lang="de-DE"/>
          </a:p>
        </p:txBody>
      </p:sp>
      <p:sp>
        <p:nvSpPr>
          <p:cNvPr id="7" name="Fußzeilenplatzhalter 6">
            <a:extLst>
              <a:ext uri="{FF2B5EF4-FFF2-40B4-BE49-F238E27FC236}">
                <a16:creationId xmlns:a16="http://schemas.microsoft.com/office/drawing/2014/main" id="{CD9EFE6A-1403-4906-BD2F-08A1976EF5B0}"/>
              </a:ext>
            </a:extLst>
          </p:cNvPr>
          <p:cNvSpPr>
            <a:spLocks noGrp="1"/>
          </p:cNvSpPr>
          <p:nvPr>
            <p:ph type="ftr" sz="quarter" idx="11"/>
          </p:nvPr>
        </p:nvSpPr>
        <p:spPr/>
        <p:txBody>
          <a:bodyPr/>
          <a:lstStyle/>
          <a:p>
            <a:endParaRPr lang="de-DE"/>
          </a:p>
        </p:txBody>
      </p:sp>
      <p:sp>
        <p:nvSpPr>
          <p:cNvPr id="8" name="Foliennummernplatzhalter 7">
            <a:extLst>
              <a:ext uri="{FF2B5EF4-FFF2-40B4-BE49-F238E27FC236}">
                <a16:creationId xmlns:a16="http://schemas.microsoft.com/office/drawing/2014/main" id="{27E6EE12-0E14-4C4E-A47E-A46E922C9027}"/>
              </a:ext>
            </a:extLst>
          </p:cNvPr>
          <p:cNvSpPr>
            <a:spLocks noGrp="1"/>
          </p:cNvSpPr>
          <p:nvPr>
            <p:ph type="sldNum" sz="quarter" idx="12"/>
          </p:nvPr>
        </p:nvSpPr>
        <p:spPr/>
        <p:txBody>
          <a:bodyPr/>
          <a:lstStyle/>
          <a:p>
            <a:r>
              <a:rPr lang="de-DE"/>
              <a:t>Seite </a:t>
            </a:r>
            <a:fld id="{073DE812-22F6-49E4-B754-747D11D93214}" type="slidenum">
              <a:rPr lang="de-DE" smtClean="0"/>
              <a:pPr/>
              <a:t>‹Nr.›</a:t>
            </a:fld>
            <a:endParaRPr lang="de-DE"/>
          </a:p>
        </p:txBody>
      </p:sp>
    </p:spTree>
    <p:extLst>
      <p:ext uri="{BB962C8B-B14F-4D97-AF65-F5344CB8AC3E}">
        <p14:creationId xmlns:p14="http://schemas.microsoft.com/office/powerpoint/2010/main" val="2681556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1E2BF801-7DBB-412B-A331-7A1DADC36F8F}"/>
              </a:ext>
            </a:extLst>
          </p:cNvPr>
          <p:cNvSpPr>
            <a:spLocks noGrp="1"/>
          </p:cNvSpPr>
          <p:nvPr>
            <p:ph type="dt" sz="half" idx="10"/>
          </p:nvPr>
        </p:nvSpPr>
        <p:spPr/>
        <p:txBody>
          <a:bodyPr/>
          <a:lstStyle/>
          <a:p>
            <a:endParaRPr lang="de-DE"/>
          </a:p>
        </p:txBody>
      </p:sp>
      <p:sp>
        <p:nvSpPr>
          <p:cNvPr id="6" name="Fußzeilenplatzhalter 5">
            <a:extLst>
              <a:ext uri="{FF2B5EF4-FFF2-40B4-BE49-F238E27FC236}">
                <a16:creationId xmlns:a16="http://schemas.microsoft.com/office/drawing/2014/main" id="{9C57C5F2-4E6C-4DF3-A256-A51CB88E4CB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50829A1-84BE-4323-8A58-BA6C669B2BC9}"/>
              </a:ext>
            </a:extLst>
          </p:cNvPr>
          <p:cNvSpPr>
            <a:spLocks noGrp="1"/>
          </p:cNvSpPr>
          <p:nvPr>
            <p:ph type="sldNum" sz="quarter" idx="12"/>
          </p:nvPr>
        </p:nvSpPr>
        <p:spPr/>
        <p:txBody>
          <a:bodyPr/>
          <a:lstStyle/>
          <a:p>
            <a:r>
              <a:rPr lang="de-DE"/>
              <a:t>Seite </a:t>
            </a:r>
            <a:fld id="{073DE812-22F6-49E4-B754-747D11D93214}" type="slidenum">
              <a:rPr lang="de-DE" smtClean="0"/>
              <a:pPr/>
              <a:t>‹Nr.›</a:t>
            </a:fld>
            <a:endParaRPr lang="de-DE"/>
          </a:p>
        </p:txBody>
      </p:sp>
    </p:spTree>
    <p:extLst>
      <p:ext uri="{BB962C8B-B14F-4D97-AF65-F5344CB8AC3E}">
        <p14:creationId xmlns:p14="http://schemas.microsoft.com/office/powerpoint/2010/main" val="4236788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Ende 1">
    <p:spTree>
      <p:nvGrpSpPr>
        <p:cNvPr id="1" name=""/>
        <p:cNvGrpSpPr/>
        <p:nvPr/>
      </p:nvGrpSpPr>
      <p:grpSpPr>
        <a:xfrm>
          <a:off x="0" y="0"/>
          <a:ext cx="0" cy="0"/>
          <a:chOff x="0" y="0"/>
          <a:chExt cx="0" cy="0"/>
        </a:xfrm>
      </p:grpSpPr>
      <p:sp>
        <p:nvSpPr>
          <p:cNvPr id="4" name="Bildplatzhalter 5">
            <a:extLst>
              <a:ext uri="{FF2B5EF4-FFF2-40B4-BE49-F238E27FC236}">
                <a16:creationId xmlns:a16="http://schemas.microsoft.com/office/drawing/2014/main" id="{905B76F8-CDC9-4B25-89C2-100456A9A49D}"/>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7972" y="3391199"/>
            <a:ext cx="7919525" cy="2836800"/>
          </a:xfrm>
          <a:blipFill rotWithShape="1">
            <a:blip r:embed="rId2"/>
            <a:stretch>
              <a:fillRect/>
            </a:stretch>
          </a:blipFill>
          <a:ln w="12700">
            <a:noFill/>
          </a:ln>
        </p:spPr>
        <p:txBody>
          <a:bodyPr lIns="504000" tIns="450000" rIns="864000" bIns="450000" anchor="t"/>
          <a:lstStyle>
            <a:lvl1pPr algn="l">
              <a:defRPr sz="4500" cap="none" baseline="0"/>
            </a:lvl1pPr>
          </a:lstStyle>
          <a:p>
            <a:r>
              <a:rPr lang="de-DE"/>
              <a:t>Mastertitelformat bearbeiten</a:t>
            </a:r>
            <a:endParaRPr lang="en-US" dirty="0"/>
          </a:p>
        </p:txBody>
      </p:sp>
    </p:spTree>
    <p:extLst>
      <p:ext uri="{BB962C8B-B14F-4D97-AF65-F5344CB8AC3E}">
        <p14:creationId xmlns:p14="http://schemas.microsoft.com/office/powerpoint/2010/main" val="5756309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nde 2">
    <p:spTree>
      <p:nvGrpSpPr>
        <p:cNvPr id="1" name=""/>
        <p:cNvGrpSpPr/>
        <p:nvPr/>
      </p:nvGrpSpPr>
      <p:grpSpPr>
        <a:xfrm>
          <a:off x="0" y="0"/>
          <a:ext cx="0" cy="0"/>
          <a:chOff x="0" y="0"/>
          <a:chExt cx="0" cy="0"/>
        </a:xfrm>
      </p:grpSpPr>
      <p:sp>
        <p:nvSpPr>
          <p:cNvPr id="15" name="Bildplatzhalter 5">
            <a:extLst>
              <a:ext uri="{FF2B5EF4-FFF2-40B4-BE49-F238E27FC236}">
                <a16:creationId xmlns:a16="http://schemas.microsoft.com/office/drawing/2014/main" id="{3516EE9A-159F-47B7-B383-412E5B6422C2}"/>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hasCustomPrompt="1"/>
          </p:nvPr>
        </p:nvSpPr>
        <p:spPr>
          <a:xfrm>
            <a:off x="899160" y="1226820"/>
            <a:ext cx="7604760" cy="797243"/>
          </a:xfrm>
          <a:ln w="12700">
            <a:noFill/>
          </a:ln>
        </p:spPr>
        <p:txBody>
          <a:bodyPr lIns="0" tIns="0" rIns="0" bIns="0"/>
          <a:lstStyle>
            <a:lvl1pPr>
              <a:defRPr sz="4500" cap="none" baseline="0"/>
            </a:lvl1pPr>
          </a:lstStyle>
          <a:p>
            <a:r>
              <a:rPr lang="de-DE"/>
              <a:t>Text</a:t>
            </a:r>
            <a:endParaRPr lang="en-US" dirty="0"/>
          </a:p>
        </p:txBody>
      </p:sp>
      <p:pic>
        <p:nvPicPr>
          <p:cNvPr id="5" name="Bild 4"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64091" y="5542635"/>
            <a:ext cx="3219819" cy="644400"/>
          </a:xfrm>
          <a:prstGeom prst="rect">
            <a:avLst/>
          </a:prstGeom>
        </p:spPr>
      </p:pic>
    </p:spTree>
    <p:extLst>
      <p:ext uri="{BB962C8B-B14F-4D97-AF65-F5344CB8AC3E}">
        <p14:creationId xmlns:p14="http://schemas.microsoft.com/office/powerpoint/2010/main" val="1526636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e 3">
    <p:bg>
      <p:bgPr>
        <a:solidFill>
          <a:srgbClr val="AAC9E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199"/>
            <a:ext cx="7919525" cy="2836800"/>
          </a:xfrm>
          <a:blipFill rotWithShape="1">
            <a:blip r:embed="rId2"/>
            <a:stretch>
              <a:fillRect/>
            </a:stretch>
          </a:blipFill>
          <a:ln w="12700">
            <a:noFill/>
          </a:ln>
        </p:spPr>
        <p:txBody>
          <a:bodyPr lIns="504000" tIns="450000" rIns="864000" bIns="450000" anchor="t"/>
          <a:lstStyle>
            <a:lvl1pPr algn="l">
              <a:defRPr sz="4500" cap="none" baseline="0"/>
            </a:lvl1pPr>
          </a:lstStyle>
          <a:p>
            <a:r>
              <a:rPr lang="de-DE"/>
              <a:t>Mastertitelformat bearbeiten</a:t>
            </a:r>
            <a:endParaRPr lang="en-US" dirty="0"/>
          </a:p>
        </p:txBody>
      </p:sp>
    </p:spTree>
    <p:extLst>
      <p:ext uri="{BB962C8B-B14F-4D97-AF65-F5344CB8AC3E}">
        <p14:creationId xmlns:p14="http://schemas.microsoft.com/office/powerpoint/2010/main" val="28866081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5_Titelfolie">
    <p:bg>
      <p:bgPr>
        <a:solidFill>
          <a:srgbClr val="004F9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4510" y="1750401"/>
            <a:ext cx="6033655" cy="1356360"/>
          </a:xfrm>
        </p:spPr>
        <p:txBody>
          <a:bodyPr anchor="b"/>
          <a:lstStyle>
            <a:lvl1pPr algn="l">
              <a:defRPr sz="3200" cap="all" baseline="0">
                <a:solidFill>
                  <a:schemeClr val="bg1"/>
                </a:solidFill>
              </a:defRPr>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564510" y="3332345"/>
            <a:ext cx="6033655" cy="720000"/>
          </a:xfrm>
        </p:spPr>
        <p:txBody>
          <a:bodyPr/>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Formatvorlage des Untertitelmasters durch Klicken bearbeiten</a:t>
            </a:r>
            <a:endParaRPr lang="en-US" dirty="0"/>
          </a:p>
        </p:txBody>
      </p:sp>
      <p:pic>
        <p:nvPicPr>
          <p:cNvPr id="4" name="Bild 3"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76481" y="655638"/>
            <a:ext cx="3219819" cy="644400"/>
          </a:xfrm>
          <a:prstGeom prst="rect">
            <a:avLst/>
          </a:prstGeom>
        </p:spPr>
      </p:pic>
      <p:sp>
        <p:nvSpPr>
          <p:cNvPr id="13" name="Kreis 12"/>
          <p:cNvSpPr/>
          <p:nvPr userDrawn="1"/>
        </p:nvSpPr>
        <p:spPr>
          <a:xfrm>
            <a:off x="1564510" y="-1297461"/>
            <a:ext cx="2597500" cy="2597500"/>
          </a:xfrm>
          <a:prstGeom prst="pie">
            <a:avLst>
              <a:gd name="adj1" fmla="val 0"/>
              <a:gd name="adj2" fmla="val 10800001"/>
            </a:avLst>
          </a:prstGeom>
          <a:solidFill>
            <a:srgbClr val="00A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
        <p:nvSpPr>
          <p:cNvPr id="14" name="Kreis 13"/>
          <p:cNvSpPr/>
          <p:nvPr userDrawn="1"/>
        </p:nvSpPr>
        <p:spPr>
          <a:xfrm rot="16200000">
            <a:off x="-1298750" y="3998755"/>
            <a:ext cx="2597500" cy="2597500"/>
          </a:xfrm>
          <a:prstGeom prst="pie">
            <a:avLst>
              <a:gd name="adj1" fmla="val 0"/>
              <a:gd name="adj2" fmla="val 108000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
        <p:nvSpPr>
          <p:cNvPr id="15" name="Kreis 14"/>
          <p:cNvSpPr/>
          <p:nvPr userDrawn="1"/>
        </p:nvSpPr>
        <p:spPr>
          <a:xfrm rot="10800000">
            <a:off x="7845250" y="5559250"/>
            <a:ext cx="2597500" cy="2597500"/>
          </a:xfrm>
          <a:prstGeom prst="pie">
            <a:avLst>
              <a:gd name="adj1" fmla="val 0"/>
              <a:gd name="adj2" fmla="val 5401337"/>
            </a:avLst>
          </a:prstGeom>
          <a:solidFill>
            <a:srgbClr val="FFE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Tree>
    <p:extLst>
      <p:ext uri="{BB962C8B-B14F-4D97-AF65-F5344CB8AC3E}">
        <p14:creationId xmlns:p14="http://schemas.microsoft.com/office/powerpoint/2010/main" val="175469693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B_Kapiteltrenner 1">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36F217F-9F9C-41D8-B6DF-71AEB2A68553}"/>
              </a:ext>
            </a:extLst>
          </p:cNvPr>
          <p:cNvSpPr/>
          <p:nvPr userDrawn="1"/>
        </p:nvSpPr>
        <p:spPr>
          <a:xfrm>
            <a:off x="-2" y="0"/>
            <a:ext cx="5587341" cy="6858000"/>
          </a:xfrm>
          <a:prstGeom prst="rect">
            <a:avLst/>
          </a:prstGeom>
          <a:solidFill>
            <a:srgbClr val="004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963910" y="2152205"/>
            <a:ext cx="3533140" cy="1262825"/>
          </a:xfrm>
        </p:spPr>
        <p:txBody>
          <a:bodyPr/>
          <a:lstStyle>
            <a:lvl1pPr>
              <a:defRPr sz="2600" cap="all" baseline="0">
                <a:solidFill>
                  <a:schemeClr val="bg1"/>
                </a:solidFill>
              </a:defRPr>
            </a:lvl1pPr>
          </a:lstStyle>
          <a:p>
            <a:r>
              <a:rPr lang="de-DE" dirty="0" smtClean="0"/>
              <a:t>Titelmasterformat durch Klicken bearbeiten</a:t>
            </a:r>
            <a:endParaRPr lang="en-US" dirty="0"/>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045200" y="2182686"/>
            <a:ext cx="2740023" cy="3730752"/>
          </a:xfrm>
        </p:spPr>
        <p:txBody>
          <a:bodyPr numCol="1" spc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961010" y="984959"/>
            <a:ext cx="2817873" cy="1205346"/>
          </a:xfrm>
        </p:spPr>
        <p:txBody>
          <a:bodyPr anchor="ctr"/>
          <a:lstStyle>
            <a:lvl1pPr marL="0" indent="0">
              <a:lnSpc>
                <a:spcPct val="90000"/>
              </a:lnSpc>
              <a:buNone/>
              <a:defRPr sz="7000" b="1">
                <a:solidFill>
                  <a:schemeClr val="bg1"/>
                </a:solidFill>
                <a:latin typeface="+mj-lt"/>
              </a:defRPr>
            </a:lvl1pPr>
          </a:lstStyle>
          <a:p>
            <a:pPr lvl="0"/>
            <a:r>
              <a:rPr lang="de-DE"/>
              <a:t>00</a:t>
            </a:r>
          </a:p>
        </p:txBody>
      </p:sp>
      <p:sp>
        <p:nvSpPr>
          <p:cNvPr id="6" name="Kreis 5"/>
          <p:cNvSpPr/>
          <p:nvPr userDrawn="1"/>
        </p:nvSpPr>
        <p:spPr>
          <a:xfrm rot="16200000">
            <a:off x="-2564296" y="4293704"/>
            <a:ext cx="5128592" cy="5128592"/>
          </a:xfrm>
          <a:prstGeom prst="pie">
            <a:avLst>
              <a:gd name="adj1" fmla="val 0"/>
              <a:gd name="adj2" fmla="val 5403244"/>
            </a:avLst>
          </a:prstGeom>
          <a:solidFill>
            <a:srgbClr val="4F9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Tree>
    <p:extLst>
      <p:ext uri="{BB962C8B-B14F-4D97-AF65-F5344CB8AC3E}">
        <p14:creationId xmlns:p14="http://schemas.microsoft.com/office/powerpoint/2010/main" val="323507324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6_Schlussfolie">
    <p:bg>
      <p:bgPr>
        <a:solidFill>
          <a:srgbClr val="004F9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67303" y="2030793"/>
            <a:ext cx="6622935" cy="1356360"/>
          </a:xfrm>
        </p:spPr>
        <p:txBody>
          <a:bodyPr lIns="0" anchor="t" anchorCtr="0"/>
          <a:lstStyle>
            <a:lvl1pPr algn="l">
              <a:defRPr sz="4500" cap="all" baseline="0">
                <a:solidFill>
                  <a:schemeClr val="bg1"/>
                </a:solidFill>
              </a:defRPr>
            </a:lvl1pPr>
          </a:lstStyle>
          <a:p>
            <a:r>
              <a:rPr lang="de-DE" dirty="0" smtClean="0"/>
              <a:t>Text</a:t>
            </a:r>
            <a:endParaRPr lang="en-US" dirty="0"/>
          </a:p>
        </p:txBody>
      </p:sp>
      <p:pic>
        <p:nvPicPr>
          <p:cNvPr id="4" name="Bild 3"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76481" y="5569638"/>
            <a:ext cx="3219819" cy="644400"/>
          </a:xfrm>
          <a:prstGeom prst="rect">
            <a:avLst/>
          </a:prstGeom>
        </p:spPr>
      </p:pic>
      <p:sp>
        <p:nvSpPr>
          <p:cNvPr id="11" name="Kreis 10"/>
          <p:cNvSpPr/>
          <p:nvPr userDrawn="1"/>
        </p:nvSpPr>
        <p:spPr>
          <a:xfrm>
            <a:off x="5898800" y="-1297461"/>
            <a:ext cx="2597500" cy="2597500"/>
          </a:xfrm>
          <a:prstGeom prst="pie">
            <a:avLst>
              <a:gd name="adj1" fmla="val 0"/>
              <a:gd name="adj2" fmla="val 10800001"/>
            </a:avLst>
          </a:prstGeom>
          <a:solidFill>
            <a:srgbClr val="FFE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
        <p:nvSpPr>
          <p:cNvPr id="12" name="Kreis 11"/>
          <p:cNvSpPr/>
          <p:nvPr userDrawn="1"/>
        </p:nvSpPr>
        <p:spPr>
          <a:xfrm rot="16200000">
            <a:off x="-1298750" y="324269"/>
            <a:ext cx="2597500" cy="2597500"/>
          </a:xfrm>
          <a:prstGeom prst="pie">
            <a:avLst>
              <a:gd name="adj1" fmla="val 0"/>
              <a:gd name="adj2" fmla="val 108000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
        <p:nvSpPr>
          <p:cNvPr id="14" name="Kreis 13"/>
          <p:cNvSpPr/>
          <p:nvPr userDrawn="1"/>
        </p:nvSpPr>
        <p:spPr>
          <a:xfrm rot="10800000">
            <a:off x="929584" y="5559250"/>
            <a:ext cx="2597500" cy="2597500"/>
          </a:xfrm>
          <a:prstGeom prst="pie">
            <a:avLst>
              <a:gd name="adj1" fmla="val 0"/>
              <a:gd name="adj2" fmla="val 10800001"/>
            </a:avLst>
          </a:prstGeom>
          <a:solidFill>
            <a:srgbClr val="00A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solidFill>
                <a:schemeClr val="tx1"/>
              </a:solidFill>
            </a:endParaRPr>
          </a:p>
        </p:txBody>
      </p:sp>
    </p:spTree>
    <p:extLst>
      <p:ext uri="{BB962C8B-B14F-4D97-AF65-F5344CB8AC3E}">
        <p14:creationId xmlns:p14="http://schemas.microsoft.com/office/powerpoint/2010/main" val="195873321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9_Titelfolie">
    <p:bg>
      <p:bgPr>
        <a:solidFill>
          <a:srgbClr val="004F9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57001" y="2281238"/>
            <a:ext cx="5442347" cy="1356360"/>
          </a:xfrm>
        </p:spPr>
        <p:txBody>
          <a:bodyPr anchor="b"/>
          <a:lstStyle>
            <a:lvl1pPr algn="l">
              <a:defRPr sz="2700" cap="all" baseline="0">
                <a:solidFill>
                  <a:schemeClr val="bg1"/>
                </a:solidFill>
              </a:defRPr>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2457001" y="3796507"/>
            <a:ext cx="5442347" cy="720000"/>
          </a:xfrm>
        </p:spPr>
        <p:txBody>
          <a:bodyPr/>
          <a:lstStyle>
            <a:lvl1pPr marL="0" indent="0" algn="l">
              <a:lnSpc>
                <a:spcPct val="105000"/>
              </a:lnSpc>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smtClean="0"/>
              <a:t>Formatvorlage des Untertitelmasters durch Klicken bearbeiten</a:t>
            </a:r>
            <a:endParaRPr lang="en-US" dirty="0"/>
          </a:p>
        </p:txBody>
      </p:sp>
      <p:pic>
        <p:nvPicPr>
          <p:cNvPr id="5" name="Bild 4"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240980" y="654050"/>
            <a:ext cx="2414864" cy="644400"/>
          </a:xfrm>
          <a:prstGeom prst="rect">
            <a:avLst/>
          </a:prstGeom>
        </p:spPr>
      </p:pic>
      <p:sp>
        <p:nvSpPr>
          <p:cNvPr id="6" name="Kreis 5"/>
          <p:cNvSpPr/>
          <p:nvPr userDrawn="1"/>
        </p:nvSpPr>
        <p:spPr>
          <a:xfrm>
            <a:off x="-2429137" y="-3240000"/>
            <a:ext cx="4860000" cy="6480000"/>
          </a:xfrm>
          <a:prstGeom prst="pie">
            <a:avLst>
              <a:gd name="adj1" fmla="val 0"/>
              <a:gd name="adj2" fmla="val 5403244"/>
            </a:avLst>
          </a:prstGeom>
          <a:solidFill>
            <a:srgbClr val="4F9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smtClean="0">
              <a:solidFill>
                <a:schemeClr val="tx1"/>
              </a:solidFill>
            </a:endParaRPr>
          </a:p>
        </p:txBody>
      </p:sp>
    </p:spTree>
    <p:extLst>
      <p:ext uri="{BB962C8B-B14F-4D97-AF65-F5344CB8AC3E}">
        <p14:creationId xmlns:p14="http://schemas.microsoft.com/office/powerpoint/2010/main" val="371201658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7" name="Bildplatzhalter 5">
            <a:extLst>
              <a:ext uri="{FF2B5EF4-FFF2-40B4-BE49-F238E27FC236}">
                <a16:creationId xmlns:a16="http://schemas.microsoft.com/office/drawing/2014/main" id="{318A8D83-0383-4B4C-98D9-B768F2BD59B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1859280" y="2024063"/>
            <a:ext cx="6637020" cy="1356360"/>
          </a:xfrm>
        </p:spPr>
        <p:txBody>
          <a:bodyPr anchor="b"/>
          <a:lstStyle>
            <a:lvl1pPr algn="l">
              <a:defRPr sz="3200" cap="all" baseline="0"/>
            </a:lvl1pPr>
          </a:lstStyle>
          <a:p>
            <a:r>
              <a:rPr lang="de-DE"/>
              <a:t>Mastertitelformat bearbeiten</a:t>
            </a:r>
            <a:endParaRPr lang="en-US" dirty="0"/>
          </a:p>
        </p:txBody>
      </p:sp>
      <p:sp>
        <p:nvSpPr>
          <p:cNvPr id="3" name="Subtitle 2"/>
          <p:cNvSpPr>
            <a:spLocks noGrp="1"/>
          </p:cNvSpPr>
          <p:nvPr>
            <p:ph type="subTitle" idx="1"/>
          </p:nvPr>
        </p:nvSpPr>
        <p:spPr>
          <a:xfrm>
            <a:off x="1859280" y="3606007"/>
            <a:ext cx="6637020" cy="720000"/>
          </a:xfrm>
        </p:spPr>
        <p:txBody>
          <a:bodyPr/>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pic>
        <p:nvPicPr>
          <p:cNvPr id="4" name="Bild 3"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76481" y="655638"/>
            <a:ext cx="3219819" cy="644400"/>
          </a:xfrm>
          <a:prstGeom prst="rect">
            <a:avLst/>
          </a:prstGeom>
        </p:spPr>
      </p:pic>
    </p:spTree>
    <p:extLst>
      <p:ext uri="{BB962C8B-B14F-4D97-AF65-F5344CB8AC3E}">
        <p14:creationId xmlns:p14="http://schemas.microsoft.com/office/powerpoint/2010/main" val="1972674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folie 2 M">
    <p:spTree>
      <p:nvGrpSpPr>
        <p:cNvPr id="1" name=""/>
        <p:cNvGrpSpPr/>
        <p:nvPr/>
      </p:nvGrpSpPr>
      <p:grpSpPr>
        <a:xfrm>
          <a:off x="0" y="0"/>
          <a:ext cx="0" cy="0"/>
          <a:chOff x="0" y="0"/>
          <a:chExt cx="0" cy="0"/>
        </a:xfrm>
      </p:grpSpPr>
      <p:sp>
        <p:nvSpPr>
          <p:cNvPr id="7" name="Bildplatzhalter 5">
            <a:extLst>
              <a:ext uri="{FF2B5EF4-FFF2-40B4-BE49-F238E27FC236}">
                <a16:creationId xmlns:a16="http://schemas.microsoft.com/office/drawing/2014/main" id="{318A8D83-0383-4B4C-98D9-B768F2BD59B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1999" y="3391200"/>
            <a:ext cx="7920000" cy="2836800"/>
          </a:xfrm>
          <a:blipFill rotWithShape="1">
            <a:blip r:embed="rId2"/>
            <a:stretch>
              <a:fillRect/>
            </a:stretch>
          </a:blipFill>
          <a:ln w="12700">
            <a:noFill/>
          </a:ln>
        </p:spPr>
        <p:txBody>
          <a:bodyPr lIns="504000" tIns="450000" rIns="864000" bIns="450000" anchor="t"/>
          <a:lstStyle>
            <a:lvl1pPr algn="l">
              <a:defRPr sz="3200" cap="all" baseline="0"/>
            </a:lvl1pPr>
          </a:lstStyle>
          <a:p>
            <a:r>
              <a:rPr lang="de-DE" dirty="0"/>
              <a:t>Mastertitelformat bearbeiten</a:t>
            </a:r>
            <a:endParaRPr lang="en-US" dirty="0"/>
          </a:p>
        </p:txBody>
      </p:sp>
      <p:sp>
        <p:nvSpPr>
          <p:cNvPr id="3" name="Subtitle 2"/>
          <p:cNvSpPr>
            <a:spLocks noGrp="1"/>
          </p:cNvSpPr>
          <p:nvPr>
            <p:ph type="subTitle" idx="1"/>
          </p:nvPr>
        </p:nvSpPr>
        <p:spPr>
          <a:xfrm>
            <a:off x="1128156" y="5400492"/>
            <a:ext cx="3973011" cy="633412"/>
          </a:xfrm>
        </p:spPr>
        <p:txBody>
          <a:bodyPr anchor="b"/>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036976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elfolie 3 L">
    <p:spTree>
      <p:nvGrpSpPr>
        <p:cNvPr id="1" name=""/>
        <p:cNvGrpSpPr/>
        <p:nvPr/>
      </p:nvGrpSpPr>
      <p:grpSpPr>
        <a:xfrm>
          <a:off x="0" y="0"/>
          <a:ext cx="0" cy="0"/>
          <a:chOff x="0" y="0"/>
          <a:chExt cx="0" cy="0"/>
        </a:xfrm>
      </p:grpSpPr>
      <p:sp>
        <p:nvSpPr>
          <p:cNvPr id="4" name="Bildplatzhalter 5">
            <a:extLst>
              <a:ext uri="{FF2B5EF4-FFF2-40B4-BE49-F238E27FC236}">
                <a16:creationId xmlns:a16="http://schemas.microsoft.com/office/drawing/2014/main" id="{478A3CA5-5ADF-4A9E-87FB-44DBAFF86B3A}"/>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1999" y="630000"/>
            <a:ext cx="7920000" cy="5598000"/>
          </a:xfrm>
          <a:blipFill rotWithShape="1">
            <a:blip r:embed="rId2"/>
            <a:stretch>
              <a:fillRect/>
            </a:stretch>
          </a:blipFill>
          <a:ln w="12700">
            <a:noFill/>
          </a:ln>
        </p:spPr>
        <p:txBody>
          <a:bodyPr lIns="504000" tIns="450000" rIns="864000" bIns="450000" anchor="t"/>
          <a:lstStyle>
            <a:lvl1pPr algn="l">
              <a:defRPr sz="3200" cap="all" baseline="0"/>
            </a:lvl1pPr>
          </a:lstStyle>
          <a:p>
            <a:r>
              <a:rPr lang="de-DE"/>
              <a:t>Mastertitelformat bearbeiten</a:t>
            </a:r>
            <a:endParaRPr lang="en-US" dirty="0"/>
          </a:p>
        </p:txBody>
      </p:sp>
      <p:sp>
        <p:nvSpPr>
          <p:cNvPr id="3" name="Subtitle 2"/>
          <p:cNvSpPr>
            <a:spLocks noGrp="1"/>
          </p:cNvSpPr>
          <p:nvPr>
            <p:ph type="subTitle" idx="1"/>
          </p:nvPr>
        </p:nvSpPr>
        <p:spPr>
          <a:xfrm>
            <a:off x="1128157" y="5400493"/>
            <a:ext cx="3982820" cy="633412"/>
          </a:xfrm>
        </p:spPr>
        <p:txBody>
          <a:bodyPr anchor="b"/>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2920180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3 M">
    <p:bg>
      <p:bgPr>
        <a:solidFill>
          <a:schemeClr val="bg1"/>
        </a:solidFill>
        <a:effectLst/>
      </p:bgPr>
    </p:bg>
    <p:spTree>
      <p:nvGrpSpPr>
        <p:cNvPr id="1" name=""/>
        <p:cNvGrpSpPr/>
        <p:nvPr/>
      </p:nvGrpSpPr>
      <p:grpSpPr>
        <a:xfrm>
          <a:off x="0" y="0"/>
          <a:ext cx="0" cy="0"/>
          <a:chOff x="0" y="0"/>
          <a:chExt cx="0" cy="0"/>
        </a:xfrm>
      </p:grpSpPr>
      <p:sp>
        <p:nvSpPr>
          <p:cNvPr id="4" name="Bildplatzhalter 5">
            <a:extLst>
              <a:ext uri="{FF2B5EF4-FFF2-40B4-BE49-F238E27FC236}">
                <a16:creationId xmlns:a16="http://schemas.microsoft.com/office/drawing/2014/main" id="{7B7C68FE-CCCF-4C65-A5F7-4F7D884A01D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7972" y="3391200"/>
            <a:ext cx="7919534" cy="28368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6" y="5400493"/>
            <a:ext cx="3974069"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8071049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Weiß L">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lvl1pPr>
          </a:lstStyle>
          <a:p>
            <a:r>
              <a:rPr lang="de-DE"/>
              <a:t>Mastertitelformat bearbeiten</a:t>
            </a:r>
            <a:endParaRPr lang="en-US" dirty="0"/>
          </a:p>
        </p:txBody>
      </p:sp>
      <p:sp>
        <p:nvSpPr>
          <p:cNvPr id="3" name="Subtitle 2"/>
          <p:cNvSpPr>
            <a:spLocks noGrp="1"/>
          </p:cNvSpPr>
          <p:nvPr>
            <p:ph type="subTitle" idx="1"/>
          </p:nvPr>
        </p:nvSpPr>
        <p:spPr>
          <a:xfrm>
            <a:off x="1128157" y="5400493"/>
            <a:ext cx="3927064" cy="633412"/>
          </a:xfrm>
        </p:spPr>
        <p:txBody>
          <a:bodyPr anchor="b"/>
          <a:lstStyle>
            <a:lvl1pPr marL="0" indent="0" algn="l">
              <a:lnSpc>
                <a:spcPct val="105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Tree>
    <p:extLst>
      <p:ext uri="{BB962C8B-B14F-4D97-AF65-F5344CB8AC3E}">
        <p14:creationId xmlns:p14="http://schemas.microsoft.com/office/powerpoint/2010/main" val="534626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Weiß 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200"/>
            <a:ext cx="7919533" cy="2836800"/>
          </a:xfrm>
          <a:blipFill rotWithShape="1">
            <a:blip r:embed="rId2"/>
            <a:stretch>
              <a:fillRect/>
            </a:stretch>
          </a:blipFill>
          <a:ln w="12700">
            <a:noFill/>
          </a:ln>
        </p:spPr>
        <p:txBody>
          <a:bodyPr lIns="468000" tIns="414000" rIns="864000" bIns="414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06412"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1599183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elfolie Rot 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dirty="0"/>
              <a:t>Mastertitelformat bearbeiten</a:t>
            </a:r>
            <a:endParaRPr lang="en-US" dirty="0"/>
          </a:p>
        </p:txBody>
      </p:sp>
      <p:sp>
        <p:nvSpPr>
          <p:cNvPr id="3" name="Subtitle 2"/>
          <p:cNvSpPr>
            <a:spLocks noGrp="1"/>
          </p:cNvSpPr>
          <p:nvPr>
            <p:ph type="subTitle" idx="1"/>
          </p:nvPr>
        </p:nvSpPr>
        <p:spPr>
          <a:xfrm>
            <a:off x="1128156" y="5400493"/>
            <a:ext cx="3933259"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1152672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folie Rot 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200"/>
            <a:ext cx="7919535" cy="28368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79508"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36878956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elfolie Blau 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82820"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Tree>
    <p:extLst>
      <p:ext uri="{BB962C8B-B14F-4D97-AF65-F5344CB8AC3E}">
        <p14:creationId xmlns:p14="http://schemas.microsoft.com/office/powerpoint/2010/main" val="12541927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elfolie Blau S">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200"/>
            <a:ext cx="7919535" cy="2836800"/>
          </a:xfrm>
          <a:blipFill rotWithShape="1">
            <a:blip r:embed="rId2"/>
            <a:stretch>
              <a:fillRect/>
            </a:stretch>
          </a:blipFill>
          <a:ln w="12700">
            <a:noFill/>
          </a:ln>
        </p:spPr>
        <p:txBody>
          <a:bodyPr lIns="504000" tIns="450000" rIns="864000" bIns="450000" anchor="t"/>
          <a:lstStyle>
            <a:lvl1pPr algn="l">
              <a:defRPr sz="3200" cap="all" baseline="0">
                <a:solidFill>
                  <a:schemeClr val="bg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39454" cy="633412"/>
          </a:xfrm>
        </p:spPr>
        <p:txBody>
          <a:bodyPr anchor="b"/>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4233509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elfolie Hellblau L">
    <p:bg>
      <p:bgPr>
        <a:solidFill>
          <a:srgbClr val="AAC9E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39454"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048084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elfolie Hellblau S">
    <p:bg>
      <p:bgPr>
        <a:solidFill>
          <a:srgbClr val="AAC9E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3" y="3391200"/>
            <a:ext cx="7919533" cy="28368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7" y="5400493"/>
            <a:ext cx="3964234"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5392823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elfolie Hellgrün L">
    <p:bg>
      <p:bgPr>
        <a:solidFill>
          <a:srgbClr val="9BCFA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00" y="629999"/>
            <a:ext cx="7920000" cy="55980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a:t>Mastertitelformat bearbeiten</a:t>
            </a:r>
            <a:endParaRPr lang="en-US" dirty="0"/>
          </a:p>
        </p:txBody>
      </p:sp>
      <p:sp>
        <p:nvSpPr>
          <p:cNvPr id="3" name="Subtitle 2"/>
          <p:cNvSpPr>
            <a:spLocks noGrp="1"/>
          </p:cNvSpPr>
          <p:nvPr>
            <p:ph type="subTitle" idx="1"/>
          </p:nvPr>
        </p:nvSpPr>
        <p:spPr>
          <a:xfrm>
            <a:off x="1128156" y="5400493"/>
            <a:ext cx="3858917"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16308961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elfolie Hellgrün S">
    <p:bg>
      <p:bgPr>
        <a:solidFill>
          <a:srgbClr val="9BCFA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3" y="3391200"/>
            <a:ext cx="7919533" cy="2836800"/>
          </a:xfrm>
          <a:blipFill rotWithShape="1">
            <a:blip r:embed="rId2"/>
            <a:stretch>
              <a:fillRect/>
            </a:stretch>
          </a:blipFill>
          <a:ln w="12700">
            <a:noFill/>
          </a:ln>
        </p:spPr>
        <p:txBody>
          <a:bodyPr lIns="504000" tIns="450000" rIns="864000" bIns="450000" anchor="t"/>
          <a:lstStyle>
            <a:lvl1pPr algn="l">
              <a:defRPr sz="3200" cap="all" baseline="0">
                <a:solidFill>
                  <a:schemeClr val="tx1"/>
                </a:solidFill>
              </a:defRPr>
            </a:lvl1pPr>
          </a:lstStyle>
          <a:p>
            <a:r>
              <a:rPr lang="de-DE" dirty="0"/>
              <a:t>Mastertitelformat bearbeiten</a:t>
            </a:r>
            <a:endParaRPr lang="en-US" dirty="0"/>
          </a:p>
        </p:txBody>
      </p:sp>
      <p:sp>
        <p:nvSpPr>
          <p:cNvPr id="3" name="Subtitle 2"/>
          <p:cNvSpPr>
            <a:spLocks noGrp="1"/>
          </p:cNvSpPr>
          <p:nvPr>
            <p:ph type="subTitle" idx="1"/>
          </p:nvPr>
        </p:nvSpPr>
        <p:spPr>
          <a:xfrm>
            <a:off x="1128156" y="5400493"/>
            <a:ext cx="3933259" cy="633412"/>
          </a:xfrm>
        </p:spPr>
        <p:txBody>
          <a:bodyPr anchor="b"/>
          <a:lstStyle>
            <a:lvl1pPr marL="0" indent="0" algn="l">
              <a:lnSpc>
                <a:spcPct val="105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Tree>
    <p:extLst>
      <p:ext uri="{BB962C8B-B14F-4D97-AF65-F5344CB8AC3E}">
        <p14:creationId xmlns:p14="http://schemas.microsoft.com/office/powerpoint/2010/main" val="22650390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Kapiteltrenner 1">
    <p:spTree>
      <p:nvGrpSpPr>
        <p:cNvPr id="1" name=""/>
        <p:cNvGrpSpPr/>
        <p:nvPr/>
      </p:nvGrpSpPr>
      <p:grpSpPr>
        <a:xfrm>
          <a:off x="0" y="0"/>
          <a:ext cx="0" cy="0"/>
          <a:chOff x="0" y="0"/>
          <a:chExt cx="0" cy="0"/>
        </a:xfrm>
      </p:grpSpPr>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5587341"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p:nvPr>
        </p:nvSpPr>
        <p:spPr>
          <a:xfrm>
            <a:off x="6045201" y="2152205"/>
            <a:ext cx="2740023" cy="1262825"/>
          </a:xfrm>
        </p:spPr>
        <p:txBody>
          <a:bodyPr/>
          <a:lstStyle>
            <a:lvl1pPr>
              <a:defRPr sz="2600" cap="all" baseline="0"/>
            </a:lvl1pPr>
          </a:lstStyle>
          <a:p>
            <a:r>
              <a:rPr lang="de-DE"/>
              <a:t>Mastertitelformat bearbeiten</a:t>
            </a:r>
            <a:endParaRPr lang="en-US" dirty="0"/>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045200" y="3738252"/>
            <a:ext cx="2740023" cy="2175185"/>
          </a:xfrm>
        </p:spPr>
        <p:txBody>
          <a:bodyPr numCol="1" spc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5967350" y="984959"/>
            <a:ext cx="2817873" cy="1205346"/>
          </a:xfrm>
        </p:spPr>
        <p:txBody>
          <a:bodyPr anchor="ctr"/>
          <a:lstStyle>
            <a:lvl1pPr marL="0" indent="0">
              <a:lnSpc>
                <a:spcPct val="90000"/>
              </a:lnSpc>
              <a:buNone/>
              <a:defRPr sz="7000" b="1">
                <a:solidFill>
                  <a:schemeClr val="accent1"/>
                </a:solidFill>
                <a:latin typeface="+mj-lt"/>
              </a:defRPr>
            </a:lvl1pPr>
          </a:lstStyle>
          <a:p>
            <a:pPr lvl="0"/>
            <a:r>
              <a:rPr lang="de-DE"/>
              <a:t>00</a:t>
            </a:r>
          </a:p>
        </p:txBody>
      </p:sp>
    </p:spTree>
    <p:extLst>
      <p:ext uri="{BB962C8B-B14F-4D97-AF65-F5344CB8AC3E}">
        <p14:creationId xmlns:p14="http://schemas.microsoft.com/office/powerpoint/2010/main" val="14441504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Kapiteltrenner 2">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EA2BB2C-7695-4650-8733-E760D9467D89}"/>
              </a:ext>
            </a:extLst>
          </p:cNvPr>
          <p:cNvSpPr/>
          <p:nvPr userDrawn="1"/>
        </p:nvSpPr>
        <p:spPr>
          <a:xfrm>
            <a:off x="5587338" y="0"/>
            <a:ext cx="3556661"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Berlin Type Office"/>
              <a:ea typeface="+mn-ea"/>
              <a:cs typeface="+mn-cs"/>
            </a:endParaRPr>
          </a:p>
        </p:txBody>
      </p:sp>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5587341"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p:nvPr>
        </p:nvSpPr>
        <p:spPr>
          <a:xfrm>
            <a:off x="5967351" y="5084916"/>
            <a:ext cx="2817873" cy="1430502"/>
          </a:xfrm>
        </p:spPr>
        <p:txBody>
          <a:bodyPr anchor="b"/>
          <a:lstStyle>
            <a:lvl1pPr>
              <a:defRPr sz="2600" cap="all" baseline="0"/>
            </a:lvl1pPr>
          </a:lstStyle>
          <a:p>
            <a:r>
              <a:rPr lang="de-DE"/>
              <a:t>Mastertitelformat bearbeiten</a:t>
            </a:r>
            <a:endParaRPr lang="en-US" dirty="0"/>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5967350" y="1092531"/>
            <a:ext cx="2817873" cy="1205346"/>
          </a:xfrm>
        </p:spPr>
        <p:txBody>
          <a:bodyPr anchor="ctr"/>
          <a:lstStyle>
            <a:lvl1pPr marL="0" indent="0" algn="ctr">
              <a:lnSpc>
                <a:spcPct val="90000"/>
              </a:lnSpc>
              <a:buNone/>
              <a:defRPr sz="8000" b="1">
                <a:solidFill>
                  <a:schemeClr val="bg1"/>
                </a:solidFill>
                <a:latin typeface="+mj-lt"/>
              </a:defRPr>
            </a:lvl1pPr>
          </a:lstStyle>
          <a:p>
            <a:pPr lvl="0"/>
            <a:r>
              <a:rPr lang="de-DE"/>
              <a:t>00</a:t>
            </a:r>
          </a:p>
        </p:txBody>
      </p:sp>
    </p:spTree>
    <p:extLst>
      <p:ext uri="{BB962C8B-B14F-4D97-AF65-F5344CB8AC3E}">
        <p14:creationId xmlns:p14="http://schemas.microsoft.com/office/powerpoint/2010/main" val="8681513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apiteltrenner 3">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EA2BB2C-7695-4650-8733-E760D9467D89}"/>
              </a:ext>
            </a:extLst>
          </p:cNvPr>
          <p:cNvSpPr/>
          <p:nvPr userDrawn="1"/>
        </p:nvSpPr>
        <p:spPr>
          <a:xfrm>
            <a:off x="5587338" y="0"/>
            <a:ext cx="3556661" cy="3429000"/>
          </a:xfrm>
          <a:prstGeom prst="rect">
            <a:avLst/>
          </a:prstGeom>
          <a:solidFill>
            <a:srgbClr val="00A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Berlin Type Office"/>
              <a:ea typeface="+mn-ea"/>
              <a:cs typeface="+mn-cs"/>
            </a:endParaRPr>
          </a:p>
        </p:txBody>
      </p:sp>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5587341"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p:nvPr>
        </p:nvSpPr>
        <p:spPr>
          <a:xfrm>
            <a:off x="5967351" y="3925088"/>
            <a:ext cx="2817873" cy="714540"/>
          </a:xfrm>
        </p:spPr>
        <p:txBody>
          <a:bodyPr/>
          <a:lstStyle>
            <a:lvl1pPr>
              <a:defRPr sz="2800" cap="all" baseline="0"/>
            </a:lvl1pPr>
          </a:lstStyle>
          <a:p>
            <a:r>
              <a:rPr lang="de-DE"/>
              <a:t>Mastertitelformat bearbeiten</a:t>
            </a:r>
            <a:endParaRPr lang="en-US" dirty="0"/>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5967350" y="1092531"/>
            <a:ext cx="2817873" cy="1205346"/>
          </a:xfrm>
        </p:spPr>
        <p:txBody>
          <a:bodyPr anchor="ctr"/>
          <a:lstStyle>
            <a:lvl1pPr marL="0" indent="0" algn="ctr">
              <a:lnSpc>
                <a:spcPct val="90000"/>
              </a:lnSpc>
              <a:buNone/>
              <a:defRPr sz="8000" b="1">
                <a:solidFill>
                  <a:schemeClr val="bg1"/>
                </a:solidFill>
                <a:latin typeface="+mj-lt"/>
              </a:defRPr>
            </a:lvl1pPr>
          </a:lstStyle>
          <a:p>
            <a:pPr lvl="0"/>
            <a:r>
              <a:rPr lang="de-DE"/>
              <a:t>00</a:t>
            </a:r>
          </a:p>
        </p:txBody>
      </p:sp>
      <p:sp>
        <p:nvSpPr>
          <p:cNvPr id="8" name="Textplatzhalter 11">
            <a:extLst>
              <a:ext uri="{FF2B5EF4-FFF2-40B4-BE49-F238E27FC236}">
                <a16:creationId xmlns:a16="http://schemas.microsoft.com/office/drawing/2014/main" id="{BFDB1D93-3E89-4014-897B-8F90BD777278}"/>
              </a:ext>
            </a:extLst>
          </p:cNvPr>
          <p:cNvSpPr>
            <a:spLocks noGrp="1"/>
          </p:cNvSpPr>
          <p:nvPr>
            <p:ph type="body" sz="quarter" idx="13"/>
          </p:nvPr>
        </p:nvSpPr>
        <p:spPr>
          <a:xfrm>
            <a:off x="5967350" y="4559943"/>
            <a:ext cx="2817873" cy="1944997"/>
          </a:xfrm>
        </p:spPr>
        <p:txBody>
          <a:bodyPr numCol="1" spc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74045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apiteltrenner 5">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36F217F-9F9C-41D8-B6DF-71AEB2A68553}"/>
              </a:ext>
            </a:extLst>
          </p:cNvPr>
          <p:cNvSpPr/>
          <p:nvPr userDrawn="1"/>
        </p:nvSpPr>
        <p:spPr>
          <a:xfrm>
            <a:off x="-2" y="0"/>
            <a:ext cx="5587341" cy="6858000"/>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Berlin Type Office"/>
              <a:ea typeface="+mn-ea"/>
              <a:cs typeface="+mn-cs"/>
            </a:endParaRPr>
          </a:p>
        </p:txBody>
      </p:sp>
      <p:sp>
        <p:nvSpPr>
          <p:cNvPr id="2" name="Title 1"/>
          <p:cNvSpPr>
            <a:spLocks noGrp="1"/>
          </p:cNvSpPr>
          <p:nvPr>
            <p:ph type="title"/>
          </p:nvPr>
        </p:nvSpPr>
        <p:spPr>
          <a:xfrm>
            <a:off x="1038860" y="2152205"/>
            <a:ext cx="3533140" cy="1262825"/>
          </a:xfrm>
        </p:spPr>
        <p:txBody>
          <a:bodyPr/>
          <a:lstStyle>
            <a:lvl1pPr>
              <a:defRPr sz="2600" cap="all" baseline="0">
                <a:solidFill>
                  <a:schemeClr val="bg1"/>
                </a:solidFill>
              </a:defRPr>
            </a:lvl1pPr>
          </a:lstStyle>
          <a:p>
            <a:r>
              <a:rPr lang="de-DE"/>
              <a:t>Mastertitelformat bearbeiten</a:t>
            </a:r>
            <a:endParaRPr lang="en-US" dirty="0"/>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045200" y="2182686"/>
            <a:ext cx="2740023" cy="3730752"/>
          </a:xfrm>
        </p:spPr>
        <p:txBody>
          <a:bodyPr numCol="1" spc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961010" y="984959"/>
            <a:ext cx="2817873" cy="1205346"/>
          </a:xfrm>
        </p:spPr>
        <p:txBody>
          <a:bodyPr anchor="ctr"/>
          <a:lstStyle>
            <a:lvl1pPr marL="0" indent="0">
              <a:lnSpc>
                <a:spcPct val="90000"/>
              </a:lnSpc>
              <a:buNone/>
              <a:defRPr sz="7000" b="1">
                <a:solidFill>
                  <a:schemeClr val="bg1"/>
                </a:solidFill>
                <a:latin typeface="+mj-lt"/>
              </a:defRPr>
            </a:lvl1pPr>
          </a:lstStyle>
          <a:p>
            <a:pPr lvl="0"/>
            <a:r>
              <a:rPr lang="de-DE"/>
              <a:t>00</a:t>
            </a:r>
          </a:p>
        </p:txBody>
      </p:sp>
    </p:spTree>
    <p:extLst>
      <p:ext uri="{BB962C8B-B14F-4D97-AF65-F5344CB8AC3E}">
        <p14:creationId xmlns:p14="http://schemas.microsoft.com/office/powerpoint/2010/main" val="12974180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17520451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el und 2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647700" y="2024063"/>
            <a:ext cx="3779838"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10" name="Content Placeholder 2">
            <a:extLst>
              <a:ext uri="{FF2B5EF4-FFF2-40B4-BE49-F238E27FC236}">
                <a16:creationId xmlns:a16="http://schemas.microsoft.com/office/drawing/2014/main" id="{054F48C0-A769-4284-B8F4-7BDBD6FCDBC7}"/>
              </a:ext>
            </a:extLst>
          </p:cNvPr>
          <p:cNvSpPr>
            <a:spLocks noGrp="1"/>
          </p:cNvSpPr>
          <p:nvPr>
            <p:ph idx="13"/>
          </p:nvPr>
        </p:nvSpPr>
        <p:spPr>
          <a:xfrm>
            <a:off x="4716462" y="2024063"/>
            <a:ext cx="3779838"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35323854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und Bild (links)">
    <p:spTree>
      <p:nvGrpSpPr>
        <p:cNvPr id="1" name=""/>
        <p:cNvGrpSpPr/>
        <p:nvPr/>
      </p:nvGrpSpPr>
      <p:grpSpPr>
        <a:xfrm>
          <a:off x="0" y="0"/>
          <a:ext cx="0" cy="0"/>
          <a:chOff x="0" y="0"/>
          <a:chExt cx="0" cy="0"/>
        </a:xfrm>
      </p:grpSpPr>
      <p:sp>
        <p:nvSpPr>
          <p:cNvPr id="2" name="Title 1"/>
          <p:cNvSpPr>
            <a:spLocks noGrp="1"/>
          </p:cNvSpPr>
          <p:nvPr>
            <p:ph type="title"/>
          </p:nvPr>
        </p:nvSpPr>
        <p:spPr>
          <a:xfrm>
            <a:off x="5021580" y="667859"/>
            <a:ext cx="3474720" cy="810619"/>
          </a:xfrm>
        </p:spPr>
        <p:txBody>
          <a:bodyPr/>
          <a:lstStyle/>
          <a:p>
            <a:r>
              <a:rPr lang="de-DE"/>
              <a:t>Mastertitelformat bearbeiten</a:t>
            </a:r>
            <a:endParaRPr lang="en-US" dirty="0"/>
          </a:p>
        </p:txBody>
      </p:sp>
      <p:sp>
        <p:nvSpPr>
          <p:cNvPr id="10" name="Content Placeholder 2">
            <a:extLst>
              <a:ext uri="{FF2B5EF4-FFF2-40B4-BE49-F238E27FC236}">
                <a16:creationId xmlns:a16="http://schemas.microsoft.com/office/drawing/2014/main" id="{054F48C0-A769-4284-B8F4-7BDBD6FCDBC7}"/>
              </a:ext>
            </a:extLst>
          </p:cNvPr>
          <p:cNvSpPr>
            <a:spLocks noGrp="1"/>
          </p:cNvSpPr>
          <p:nvPr>
            <p:ph idx="13"/>
          </p:nvPr>
        </p:nvSpPr>
        <p:spPr>
          <a:xfrm>
            <a:off x="5021580" y="2024063"/>
            <a:ext cx="3474720"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Bildplatzhalter 5">
            <a:extLst>
              <a:ext uri="{FF2B5EF4-FFF2-40B4-BE49-F238E27FC236}">
                <a16:creationId xmlns:a16="http://schemas.microsoft.com/office/drawing/2014/main" id="{1770D616-8F5C-4818-9683-51B82A582761}"/>
              </a:ext>
            </a:extLst>
          </p:cNvPr>
          <p:cNvSpPr>
            <a:spLocks noGrp="1"/>
          </p:cNvSpPr>
          <p:nvPr>
            <p:ph type="pic" sz="quarter" idx="14"/>
          </p:nvPr>
        </p:nvSpPr>
        <p:spPr>
          <a:xfrm>
            <a:off x="-1" y="0"/>
            <a:ext cx="4572001" cy="6858000"/>
          </a:xfrm>
          <a:solidFill>
            <a:schemeClr val="bg2"/>
          </a:solidFill>
        </p:spPr>
        <p:txBody>
          <a:bodyPr anchor="ctr"/>
          <a:lstStyle>
            <a:lvl1pPr marL="0" indent="0" algn="ctr">
              <a:buNone/>
              <a:defRPr sz="1200"/>
            </a:lvl1pPr>
          </a:lstStyle>
          <a:p>
            <a:endParaRPr lang="de-DE"/>
          </a:p>
        </p:txBody>
      </p:sp>
    </p:spTree>
    <p:extLst>
      <p:ext uri="{BB962C8B-B14F-4D97-AF65-F5344CB8AC3E}">
        <p14:creationId xmlns:p14="http://schemas.microsoft.com/office/powerpoint/2010/main" val="35296417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und Bild (rech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647700" y="2024063"/>
            <a:ext cx="3779838" cy="38893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12" name="Bildplatzhalter 5">
            <a:extLst>
              <a:ext uri="{FF2B5EF4-FFF2-40B4-BE49-F238E27FC236}">
                <a16:creationId xmlns:a16="http://schemas.microsoft.com/office/drawing/2014/main" id="{F0F5103F-E3A3-4D5B-A739-18DD3F45D9A3}"/>
              </a:ext>
            </a:extLst>
          </p:cNvPr>
          <p:cNvSpPr>
            <a:spLocks noGrp="1"/>
          </p:cNvSpPr>
          <p:nvPr>
            <p:ph type="pic" sz="quarter" idx="14"/>
          </p:nvPr>
        </p:nvSpPr>
        <p:spPr>
          <a:xfrm>
            <a:off x="5213350" y="2063750"/>
            <a:ext cx="3282950" cy="3435349"/>
          </a:xfrm>
          <a:solidFill>
            <a:schemeClr val="bg2"/>
          </a:solidFill>
        </p:spPr>
        <p:txBody>
          <a:bodyPr anchor="ctr"/>
          <a:lstStyle>
            <a:lvl1pPr marL="0" indent="0" algn="ctr">
              <a:buNone/>
              <a:defRPr sz="1200"/>
            </a:lvl1pPr>
          </a:lstStyle>
          <a:p>
            <a:endParaRPr lang="de-DE"/>
          </a:p>
        </p:txBody>
      </p:sp>
    </p:spTree>
    <p:extLst>
      <p:ext uri="{BB962C8B-B14F-4D97-AF65-F5344CB8AC3E}">
        <p14:creationId xmlns:p14="http://schemas.microsoft.com/office/powerpoint/2010/main" val="21332265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und Bild (oben)">
    <p:spTree>
      <p:nvGrpSpPr>
        <p:cNvPr id="1" name=""/>
        <p:cNvGrpSpPr/>
        <p:nvPr/>
      </p:nvGrpSpPr>
      <p:grpSpPr>
        <a:xfrm>
          <a:off x="0" y="0"/>
          <a:ext cx="0" cy="0"/>
          <a:chOff x="0" y="0"/>
          <a:chExt cx="0" cy="0"/>
        </a:xfrm>
      </p:grpSpPr>
      <p:sp>
        <p:nvSpPr>
          <p:cNvPr id="2" name="Title 1"/>
          <p:cNvSpPr>
            <a:spLocks noGrp="1"/>
          </p:cNvSpPr>
          <p:nvPr>
            <p:ph type="title"/>
          </p:nvPr>
        </p:nvSpPr>
        <p:spPr>
          <a:xfrm>
            <a:off x="647700" y="3473261"/>
            <a:ext cx="7848600" cy="810619"/>
          </a:xfrm>
        </p:spPr>
        <p:txBody>
          <a:bodyPr/>
          <a:lstStyle/>
          <a:p>
            <a:r>
              <a:rPr lang="de-DE"/>
              <a:t>Mastertitelformat bearbeiten</a:t>
            </a:r>
            <a:endParaRPr lang="en-US" dirty="0"/>
          </a:p>
        </p:txBody>
      </p:sp>
      <p:sp>
        <p:nvSpPr>
          <p:cNvPr id="7" name="Datumsplatzhalter 6">
            <a:extLst>
              <a:ext uri="{FF2B5EF4-FFF2-40B4-BE49-F238E27FC236}">
                <a16:creationId xmlns:a16="http://schemas.microsoft.com/office/drawing/2014/main" id="{80F65D1A-BD38-4CCE-A00E-BE062FB9204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8" name="Fußzeilenplatzhalter 7">
            <a:extLst>
              <a:ext uri="{FF2B5EF4-FFF2-40B4-BE49-F238E27FC236}">
                <a16:creationId xmlns:a16="http://schemas.microsoft.com/office/drawing/2014/main" id="{5D485DB4-F902-42F9-9430-4A9700D75A3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9" name="Foliennummernplatzhalter 8">
            <a:extLst>
              <a:ext uri="{FF2B5EF4-FFF2-40B4-BE49-F238E27FC236}">
                <a16:creationId xmlns:a16="http://schemas.microsoft.com/office/drawing/2014/main" id="{CE9541BF-F514-4E50-B785-68537122CD8D}"/>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47700" y="4542155"/>
            <a:ext cx="7848600" cy="1371283"/>
          </a:xfrm>
        </p:spPr>
        <p:txBody>
          <a:bodyPr numCol="2" spcCol="28800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Bildplatzhalter 5">
            <a:extLst>
              <a:ext uri="{FF2B5EF4-FFF2-40B4-BE49-F238E27FC236}">
                <a16:creationId xmlns:a16="http://schemas.microsoft.com/office/drawing/2014/main" id="{6AC12680-9825-47D5-83F4-DC394779B5BD}"/>
              </a:ext>
            </a:extLst>
          </p:cNvPr>
          <p:cNvSpPr>
            <a:spLocks noGrp="1"/>
          </p:cNvSpPr>
          <p:nvPr>
            <p:ph type="pic" sz="quarter" idx="14"/>
          </p:nvPr>
        </p:nvSpPr>
        <p:spPr>
          <a:xfrm>
            <a:off x="-2" y="0"/>
            <a:ext cx="9144001" cy="3114675"/>
          </a:xfrm>
          <a:solidFill>
            <a:schemeClr val="bg2"/>
          </a:solidFill>
        </p:spPr>
        <p:txBody>
          <a:bodyPr anchor="ctr"/>
          <a:lstStyle>
            <a:lvl1pPr marL="0" indent="0" algn="ctr">
              <a:buNone/>
              <a:defRPr sz="1200"/>
            </a:lvl1pPr>
          </a:lstStyle>
          <a:p>
            <a:endParaRPr lang="de-DE"/>
          </a:p>
        </p:txBody>
      </p:sp>
    </p:spTree>
    <p:extLst>
      <p:ext uri="{BB962C8B-B14F-4D97-AF65-F5344CB8AC3E}">
        <p14:creationId xmlns:p14="http://schemas.microsoft.com/office/powerpoint/2010/main" val="4552681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7" name="Bildplatzhalter 5">
            <a:extLst>
              <a:ext uri="{FF2B5EF4-FFF2-40B4-BE49-F238E27FC236}">
                <a16:creationId xmlns:a16="http://schemas.microsoft.com/office/drawing/2014/main" id="{318A8D83-0383-4B4C-98D9-B768F2BD59B6}"/>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845999" y="2084399"/>
            <a:ext cx="7686000" cy="4143600"/>
          </a:xfrm>
          <a:blipFill rotWithShape="1">
            <a:blip r:embed="rId2"/>
            <a:stretch>
              <a:fillRect/>
            </a:stretch>
          </a:blipFill>
          <a:ln w="12700">
            <a:noFill/>
          </a:ln>
        </p:spPr>
        <p:txBody>
          <a:bodyPr lIns="504000" tIns="450000" rIns="1080000" bIns="450000" anchor="t"/>
          <a:lstStyle>
            <a:lvl1pPr algn="l">
              <a:defRPr sz="4000" cap="none" baseline="0"/>
            </a:lvl1pPr>
          </a:lstStyle>
          <a:p>
            <a:r>
              <a:rPr lang="de-DE" dirty="0"/>
              <a:t>Mastertitelformat bearbeiten</a:t>
            </a:r>
            <a:endParaRPr lang="en-US" dirty="0"/>
          </a:p>
        </p:txBody>
      </p:sp>
      <p:sp>
        <p:nvSpPr>
          <p:cNvPr id="3" name="Subtitle 2"/>
          <p:cNvSpPr>
            <a:spLocks noGrp="1"/>
          </p:cNvSpPr>
          <p:nvPr>
            <p:ph type="subTitle" idx="1"/>
          </p:nvPr>
        </p:nvSpPr>
        <p:spPr>
          <a:xfrm>
            <a:off x="1394460" y="5032680"/>
            <a:ext cx="4929150" cy="469016"/>
          </a:xfrm>
        </p:spPr>
        <p:txBody>
          <a:bodyPr anchor="b"/>
          <a:lstStyle>
            <a:lvl1pPr marL="0" indent="0" algn="l">
              <a:lnSpc>
                <a:spcPct val="114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Tree>
    <p:extLst>
      <p:ext uri="{BB962C8B-B14F-4D97-AF65-F5344CB8AC3E}">
        <p14:creationId xmlns:p14="http://schemas.microsoft.com/office/powerpoint/2010/main" val="25007822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6" name="Datumsplatzhalter 5">
            <a:extLst>
              <a:ext uri="{FF2B5EF4-FFF2-40B4-BE49-F238E27FC236}">
                <a16:creationId xmlns:a16="http://schemas.microsoft.com/office/drawing/2014/main" id="{1DA1A5BC-4B3E-4471-B5A1-241BA355A44C}"/>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7" name="Fußzeilenplatzhalter 6">
            <a:extLst>
              <a:ext uri="{FF2B5EF4-FFF2-40B4-BE49-F238E27FC236}">
                <a16:creationId xmlns:a16="http://schemas.microsoft.com/office/drawing/2014/main" id="{CD9EFE6A-1403-4906-BD2F-08A1976EF5B0}"/>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8" name="Foliennummernplatzhalter 7">
            <a:extLst>
              <a:ext uri="{FF2B5EF4-FFF2-40B4-BE49-F238E27FC236}">
                <a16:creationId xmlns:a16="http://schemas.microsoft.com/office/drawing/2014/main" id="{27E6EE12-0E14-4C4E-A47E-A46E922C9027}"/>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39244655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1E2BF801-7DBB-412B-A331-7A1DADC36F8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6" name="Fußzeilenplatzhalter 5">
            <a:extLst>
              <a:ext uri="{FF2B5EF4-FFF2-40B4-BE49-F238E27FC236}">
                <a16:creationId xmlns:a16="http://schemas.microsoft.com/office/drawing/2014/main" id="{9C57C5F2-4E6C-4DF3-A256-A51CB88E4CBE}"/>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7" name="Foliennummernplatzhalter 6">
            <a:extLst>
              <a:ext uri="{FF2B5EF4-FFF2-40B4-BE49-F238E27FC236}">
                <a16:creationId xmlns:a16="http://schemas.microsoft.com/office/drawing/2014/main" id="{550829A1-84BE-4323-8A58-BA6C669B2BC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6881076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Ende 1">
    <p:spTree>
      <p:nvGrpSpPr>
        <p:cNvPr id="1" name=""/>
        <p:cNvGrpSpPr/>
        <p:nvPr/>
      </p:nvGrpSpPr>
      <p:grpSpPr>
        <a:xfrm>
          <a:off x="0" y="0"/>
          <a:ext cx="0" cy="0"/>
          <a:chOff x="0" y="0"/>
          <a:chExt cx="0" cy="0"/>
        </a:xfrm>
      </p:grpSpPr>
      <p:sp>
        <p:nvSpPr>
          <p:cNvPr id="4" name="Bildplatzhalter 5">
            <a:extLst>
              <a:ext uri="{FF2B5EF4-FFF2-40B4-BE49-F238E27FC236}">
                <a16:creationId xmlns:a16="http://schemas.microsoft.com/office/drawing/2014/main" id="{905B76F8-CDC9-4B25-89C2-100456A9A49D}"/>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ctrTitle"/>
          </p:nvPr>
        </p:nvSpPr>
        <p:spPr>
          <a:xfrm>
            <a:off x="617972" y="3391199"/>
            <a:ext cx="7919525" cy="2836800"/>
          </a:xfrm>
          <a:blipFill rotWithShape="1">
            <a:blip r:embed="rId2"/>
            <a:stretch>
              <a:fillRect/>
            </a:stretch>
          </a:blipFill>
          <a:ln w="12700">
            <a:noFill/>
          </a:ln>
        </p:spPr>
        <p:txBody>
          <a:bodyPr lIns="504000" tIns="450000" rIns="864000" bIns="450000" anchor="t"/>
          <a:lstStyle>
            <a:lvl1pPr algn="l">
              <a:defRPr sz="4500" cap="none" baseline="0"/>
            </a:lvl1pPr>
          </a:lstStyle>
          <a:p>
            <a:r>
              <a:rPr lang="de-DE"/>
              <a:t>Mastertitelformat bearbeiten</a:t>
            </a:r>
            <a:endParaRPr lang="en-US" dirty="0"/>
          </a:p>
        </p:txBody>
      </p:sp>
    </p:spTree>
    <p:extLst>
      <p:ext uri="{BB962C8B-B14F-4D97-AF65-F5344CB8AC3E}">
        <p14:creationId xmlns:p14="http://schemas.microsoft.com/office/powerpoint/2010/main" val="471307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Ende 2">
    <p:spTree>
      <p:nvGrpSpPr>
        <p:cNvPr id="1" name=""/>
        <p:cNvGrpSpPr/>
        <p:nvPr/>
      </p:nvGrpSpPr>
      <p:grpSpPr>
        <a:xfrm>
          <a:off x="0" y="0"/>
          <a:ext cx="0" cy="0"/>
          <a:chOff x="0" y="0"/>
          <a:chExt cx="0" cy="0"/>
        </a:xfrm>
      </p:grpSpPr>
      <p:sp>
        <p:nvSpPr>
          <p:cNvPr id="15" name="Bildplatzhalter 5">
            <a:extLst>
              <a:ext uri="{FF2B5EF4-FFF2-40B4-BE49-F238E27FC236}">
                <a16:creationId xmlns:a16="http://schemas.microsoft.com/office/drawing/2014/main" id="{3516EE9A-159F-47B7-B383-412E5B6422C2}"/>
              </a:ext>
            </a:extLst>
          </p:cNvPr>
          <p:cNvSpPr>
            <a:spLocks noGrp="1"/>
          </p:cNvSpPr>
          <p:nvPr>
            <p:ph type="pic" sz="quarter" idx="14"/>
          </p:nvPr>
        </p:nvSpPr>
        <p:spPr>
          <a:xfrm>
            <a:off x="-2" y="0"/>
            <a:ext cx="9144002" cy="6858000"/>
          </a:xfrm>
          <a:solidFill>
            <a:schemeClr val="bg2"/>
          </a:solidFill>
        </p:spPr>
        <p:txBody>
          <a:bodyPr anchor="ctr"/>
          <a:lstStyle>
            <a:lvl1pPr marL="0" indent="0" algn="ctr">
              <a:buNone/>
              <a:defRPr sz="1200"/>
            </a:lvl1pPr>
          </a:lstStyle>
          <a:p>
            <a:endParaRPr lang="de-DE"/>
          </a:p>
        </p:txBody>
      </p:sp>
      <p:sp>
        <p:nvSpPr>
          <p:cNvPr id="2" name="Title 1"/>
          <p:cNvSpPr>
            <a:spLocks noGrp="1"/>
          </p:cNvSpPr>
          <p:nvPr>
            <p:ph type="title" hasCustomPrompt="1"/>
          </p:nvPr>
        </p:nvSpPr>
        <p:spPr>
          <a:xfrm>
            <a:off x="899160" y="1226820"/>
            <a:ext cx="7604760" cy="797243"/>
          </a:xfrm>
          <a:ln w="12700">
            <a:noFill/>
          </a:ln>
        </p:spPr>
        <p:txBody>
          <a:bodyPr lIns="0" tIns="0" rIns="0" bIns="0"/>
          <a:lstStyle>
            <a:lvl1pPr>
              <a:defRPr sz="4500" cap="none" baseline="0"/>
            </a:lvl1pPr>
          </a:lstStyle>
          <a:p>
            <a:r>
              <a:rPr lang="de-DE"/>
              <a:t>Text</a:t>
            </a:r>
            <a:endParaRPr lang="en-US" dirty="0"/>
          </a:p>
        </p:txBody>
      </p:sp>
      <p:pic>
        <p:nvPicPr>
          <p:cNvPr id="5" name="Bild 4"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64091" y="5542635"/>
            <a:ext cx="3219819" cy="644400"/>
          </a:xfrm>
          <a:prstGeom prst="rect">
            <a:avLst/>
          </a:prstGeom>
        </p:spPr>
      </p:pic>
    </p:spTree>
    <p:extLst>
      <p:ext uri="{BB962C8B-B14F-4D97-AF65-F5344CB8AC3E}">
        <p14:creationId xmlns:p14="http://schemas.microsoft.com/office/powerpoint/2010/main" val="29937138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Ende 3">
    <p:bg>
      <p:bgPr>
        <a:solidFill>
          <a:srgbClr val="AAC9E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7972" y="3391199"/>
            <a:ext cx="7919525" cy="2836800"/>
          </a:xfrm>
          <a:blipFill rotWithShape="1">
            <a:blip r:embed="rId2"/>
            <a:stretch>
              <a:fillRect/>
            </a:stretch>
          </a:blipFill>
          <a:ln w="12700">
            <a:noFill/>
          </a:ln>
        </p:spPr>
        <p:txBody>
          <a:bodyPr lIns="504000" tIns="450000" rIns="864000" bIns="450000" anchor="t"/>
          <a:lstStyle>
            <a:lvl1pPr algn="l">
              <a:defRPr sz="4500" cap="none" baseline="0"/>
            </a:lvl1pPr>
          </a:lstStyle>
          <a:p>
            <a:r>
              <a:rPr lang="de-DE"/>
              <a:t>Mastertitelformat bearbeiten</a:t>
            </a:r>
            <a:endParaRPr lang="en-US" dirty="0"/>
          </a:p>
        </p:txBody>
      </p:sp>
    </p:spTree>
    <p:extLst>
      <p:ext uri="{BB962C8B-B14F-4D97-AF65-F5344CB8AC3E}">
        <p14:creationId xmlns:p14="http://schemas.microsoft.com/office/powerpoint/2010/main" val="25530041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5_Titelfolie">
    <p:bg>
      <p:bgPr>
        <a:solidFill>
          <a:srgbClr val="004F9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4510" y="1750401"/>
            <a:ext cx="6033655" cy="1356360"/>
          </a:xfrm>
        </p:spPr>
        <p:txBody>
          <a:bodyPr anchor="b"/>
          <a:lstStyle>
            <a:lvl1pPr algn="l">
              <a:defRPr sz="3200" cap="all" baseline="0">
                <a:solidFill>
                  <a:schemeClr val="bg1"/>
                </a:solidFill>
              </a:defRPr>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564510" y="3332345"/>
            <a:ext cx="6033655" cy="720000"/>
          </a:xfrm>
        </p:spPr>
        <p:txBody>
          <a:bodyPr/>
          <a:lstStyle>
            <a:lvl1pPr marL="0" indent="0" algn="l">
              <a:lnSpc>
                <a:spcPct val="1050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Formatvorlage des Untertitelmasters durch Klicken bearbeiten</a:t>
            </a:r>
            <a:endParaRPr lang="en-US" dirty="0"/>
          </a:p>
        </p:txBody>
      </p:sp>
      <p:pic>
        <p:nvPicPr>
          <p:cNvPr id="4" name="Bild 3"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76481" y="655638"/>
            <a:ext cx="3219819" cy="644400"/>
          </a:xfrm>
          <a:prstGeom prst="rect">
            <a:avLst/>
          </a:prstGeom>
        </p:spPr>
      </p:pic>
      <p:sp>
        <p:nvSpPr>
          <p:cNvPr id="13" name="Kreis 12"/>
          <p:cNvSpPr/>
          <p:nvPr userDrawn="1"/>
        </p:nvSpPr>
        <p:spPr>
          <a:xfrm>
            <a:off x="1564510" y="-1297461"/>
            <a:ext cx="2597500" cy="2597500"/>
          </a:xfrm>
          <a:prstGeom prst="pie">
            <a:avLst>
              <a:gd name="adj1" fmla="val 0"/>
              <a:gd name="adj2" fmla="val 10800001"/>
            </a:avLst>
          </a:prstGeom>
          <a:solidFill>
            <a:srgbClr val="00A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
        <p:nvSpPr>
          <p:cNvPr id="14" name="Kreis 13"/>
          <p:cNvSpPr/>
          <p:nvPr userDrawn="1"/>
        </p:nvSpPr>
        <p:spPr>
          <a:xfrm rot="16200000">
            <a:off x="-1298750" y="3998755"/>
            <a:ext cx="2597500" cy="2597500"/>
          </a:xfrm>
          <a:prstGeom prst="pie">
            <a:avLst>
              <a:gd name="adj1" fmla="val 0"/>
              <a:gd name="adj2" fmla="val 108000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
        <p:nvSpPr>
          <p:cNvPr id="15" name="Kreis 14"/>
          <p:cNvSpPr/>
          <p:nvPr userDrawn="1"/>
        </p:nvSpPr>
        <p:spPr>
          <a:xfrm rot="10800000">
            <a:off x="7845250" y="5559250"/>
            <a:ext cx="2597500" cy="2597500"/>
          </a:xfrm>
          <a:prstGeom prst="pie">
            <a:avLst>
              <a:gd name="adj1" fmla="val 0"/>
              <a:gd name="adj2" fmla="val 5401337"/>
            </a:avLst>
          </a:prstGeom>
          <a:solidFill>
            <a:srgbClr val="FFE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2537566198"/>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B_Kapiteltrenner 1">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36F217F-9F9C-41D8-B6DF-71AEB2A68553}"/>
              </a:ext>
            </a:extLst>
          </p:cNvPr>
          <p:cNvSpPr/>
          <p:nvPr userDrawn="1"/>
        </p:nvSpPr>
        <p:spPr>
          <a:xfrm>
            <a:off x="-2" y="0"/>
            <a:ext cx="5587341" cy="6858000"/>
          </a:xfrm>
          <a:prstGeom prst="rect">
            <a:avLst/>
          </a:prstGeom>
          <a:solidFill>
            <a:srgbClr val="004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Berlin Type Office"/>
              <a:ea typeface="+mn-ea"/>
              <a:cs typeface="+mn-cs"/>
            </a:endParaRPr>
          </a:p>
        </p:txBody>
      </p:sp>
      <p:sp>
        <p:nvSpPr>
          <p:cNvPr id="2" name="Title 1"/>
          <p:cNvSpPr>
            <a:spLocks noGrp="1"/>
          </p:cNvSpPr>
          <p:nvPr>
            <p:ph type="title"/>
          </p:nvPr>
        </p:nvSpPr>
        <p:spPr>
          <a:xfrm>
            <a:off x="963910" y="2152205"/>
            <a:ext cx="3533140" cy="1262825"/>
          </a:xfrm>
        </p:spPr>
        <p:txBody>
          <a:bodyPr/>
          <a:lstStyle>
            <a:lvl1pPr>
              <a:defRPr sz="2600" cap="all" baseline="0">
                <a:solidFill>
                  <a:schemeClr val="bg1"/>
                </a:solidFill>
              </a:defRPr>
            </a:lvl1pPr>
          </a:lstStyle>
          <a:p>
            <a:r>
              <a:rPr lang="de-DE" dirty="0" smtClean="0"/>
              <a:t>Titelmasterformat durch Klicken bearbeiten</a:t>
            </a:r>
            <a:endParaRPr lang="en-US" dirty="0"/>
          </a:p>
        </p:txBody>
      </p:sp>
      <p:sp>
        <p:nvSpPr>
          <p:cNvPr id="12" name="Textplatzhalter 11">
            <a:extLst>
              <a:ext uri="{FF2B5EF4-FFF2-40B4-BE49-F238E27FC236}">
                <a16:creationId xmlns:a16="http://schemas.microsoft.com/office/drawing/2014/main" id="{C978E4A0-018C-4D9D-AA73-D8AD1AEB1746}"/>
              </a:ext>
            </a:extLst>
          </p:cNvPr>
          <p:cNvSpPr>
            <a:spLocks noGrp="1"/>
          </p:cNvSpPr>
          <p:nvPr>
            <p:ph type="body" sz="quarter" idx="13"/>
          </p:nvPr>
        </p:nvSpPr>
        <p:spPr>
          <a:xfrm>
            <a:off x="6045200" y="2182686"/>
            <a:ext cx="2740023" cy="3730752"/>
          </a:xfrm>
        </p:spPr>
        <p:txBody>
          <a:bodyPr numCol="1" spc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a:extLst>
              <a:ext uri="{FF2B5EF4-FFF2-40B4-BE49-F238E27FC236}">
                <a16:creationId xmlns:a16="http://schemas.microsoft.com/office/drawing/2014/main" id="{D3C9B2FB-49B4-4AFC-A5BE-36E1E69B5C24}"/>
              </a:ext>
            </a:extLst>
          </p:cNvPr>
          <p:cNvSpPr>
            <a:spLocks noGrp="1"/>
          </p:cNvSpPr>
          <p:nvPr>
            <p:ph type="body" sz="quarter" idx="15" hasCustomPrompt="1"/>
          </p:nvPr>
        </p:nvSpPr>
        <p:spPr>
          <a:xfrm>
            <a:off x="961010" y="984959"/>
            <a:ext cx="2817873" cy="1205346"/>
          </a:xfrm>
        </p:spPr>
        <p:txBody>
          <a:bodyPr anchor="ctr"/>
          <a:lstStyle>
            <a:lvl1pPr marL="0" indent="0">
              <a:lnSpc>
                <a:spcPct val="90000"/>
              </a:lnSpc>
              <a:buNone/>
              <a:defRPr sz="7000" b="1">
                <a:solidFill>
                  <a:schemeClr val="bg1"/>
                </a:solidFill>
                <a:latin typeface="+mj-lt"/>
              </a:defRPr>
            </a:lvl1pPr>
          </a:lstStyle>
          <a:p>
            <a:pPr lvl="0"/>
            <a:r>
              <a:rPr lang="de-DE"/>
              <a:t>00</a:t>
            </a:r>
          </a:p>
        </p:txBody>
      </p:sp>
      <p:sp>
        <p:nvSpPr>
          <p:cNvPr id="6" name="Kreis 5"/>
          <p:cNvSpPr/>
          <p:nvPr userDrawn="1"/>
        </p:nvSpPr>
        <p:spPr>
          <a:xfrm rot="16200000">
            <a:off x="-2564296" y="4293704"/>
            <a:ext cx="5128592" cy="5128592"/>
          </a:xfrm>
          <a:prstGeom prst="pie">
            <a:avLst>
              <a:gd name="adj1" fmla="val 0"/>
              <a:gd name="adj2" fmla="val 5403244"/>
            </a:avLst>
          </a:prstGeom>
          <a:solidFill>
            <a:srgbClr val="4F9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270222240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6_Schlussfolie">
    <p:bg>
      <p:bgPr>
        <a:solidFill>
          <a:srgbClr val="004F9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67303" y="2030793"/>
            <a:ext cx="6622935" cy="1356360"/>
          </a:xfrm>
        </p:spPr>
        <p:txBody>
          <a:bodyPr lIns="0" anchor="t" anchorCtr="0"/>
          <a:lstStyle>
            <a:lvl1pPr algn="l">
              <a:defRPr sz="4500" cap="all" baseline="0">
                <a:solidFill>
                  <a:schemeClr val="bg1"/>
                </a:solidFill>
              </a:defRPr>
            </a:lvl1pPr>
          </a:lstStyle>
          <a:p>
            <a:r>
              <a:rPr lang="de-DE" dirty="0" smtClean="0"/>
              <a:t>Text</a:t>
            </a:r>
            <a:endParaRPr lang="en-US" dirty="0"/>
          </a:p>
        </p:txBody>
      </p:sp>
      <p:pic>
        <p:nvPicPr>
          <p:cNvPr id="4" name="Bild 3"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76481" y="5569638"/>
            <a:ext cx="3219819" cy="644400"/>
          </a:xfrm>
          <a:prstGeom prst="rect">
            <a:avLst/>
          </a:prstGeom>
        </p:spPr>
      </p:pic>
      <p:sp>
        <p:nvSpPr>
          <p:cNvPr id="11" name="Kreis 10"/>
          <p:cNvSpPr/>
          <p:nvPr userDrawn="1"/>
        </p:nvSpPr>
        <p:spPr>
          <a:xfrm>
            <a:off x="5898800" y="-1297461"/>
            <a:ext cx="2597500" cy="2597500"/>
          </a:xfrm>
          <a:prstGeom prst="pie">
            <a:avLst>
              <a:gd name="adj1" fmla="val 0"/>
              <a:gd name="adj2" fmla="val 10800001"/>
            </a:avLst>
          </a:prstGeom>
          <a:solidFill>
            <a:srgbClr val="FFE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
        <p:nvSpPr>
          <p:cNvPr id="12" name="Kreis 11"/>
          <p:cNvSpPr/>
          <p:nvPr userDrawn="1"/>
        </p:nvSpPr>
        <p:spPr>
          <a:xfrm rot="16200000">
            <a:off x="-1298750" y="324269"/>
            <a:ext cx="2597500" cy="2597500"/>
          </a:xfrm>
          <a:prstGeom prst="pie">
            <a:avLst>
              <a:gd name="adj1" fmla="val 0"/>
              <a:gd name="adj2" fmla="val 108000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
        <p:nvSpPr>
          <p:cNvPr id="14" name="Kreis 13"/>
          <p:cNvSpPr/>
          <p:nvPr userDrawn="1"/>
        </p:nvSpPr>
        <p:spPr>
          <a:xfrm rot="10800000">
            <a:off x="929584" y="5559250"/>
            <a:ext cx="2597500" cy="2597500"/>
          </a:xfrm>
          <a:prstGeom prst="pie">
            <a:avLst>
              <a:gd name="adj1" fmla="val 0"/>
              <a:gd name="adj2" fmla="val 10800001"/>
            </a:avLst>
          </a:prstGeom>
          <a:solidFill>
            <a:srgbClr val="00A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smtClean="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2182516298"/>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9_Titelfolie">
    <p:bg>
      <p:bgPr>
        <a:solidFill>
          <a:srgbClr val="004F9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57001" y="2281238"/>
            <a:ext cx="5442347" cy="1356360"/>
          </a:xfrm>
        </p:spPr>
        <p:txBody>
          <a:bodyPr anchor="b"/>
          <a:lstStyle>
            <a:lvl1pPr algn="l">
              <a:defRPr sz="2700" cap="all" baseline="0">
                <a:solidFill>
                  <a:schemeClr val="bg1"/>
                </a:solidFill>
              </a:defRPr>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2457001" y="3796507"/>
            <a:ext cx="5442347" cy="720000"/>
          </a:xfrm>
        </p:spPr>
        <p:txBody>
          <a:bodyPr/>
          <a:lstStyle>
            <a:lvl1pPr marL="0" indent="0" algn="l">
              <a:lnSpc>
                <a:spcPct val="105000"/>
              </a:lnSpc>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smtClean="0"/>
              <a:t>Formatvorlage des Untertitelmasters durch Klicken bearbeiten</a:t>
            </a:r>
            <a:endParaRPr lang="en-US" dirty="0"/>
          </a:p>
        </p:txBody>
      </p:sp>
      <p:pic>
        <p:nvPicPr>
          <p:cNvPr id="5" name="Bild 4" descr="B_SEN_BJF_Logo_DE_H_PW_RGB.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240980" y="654050"/>
            <a:ext cx="2414864" cy="644400"/>
          </a:xfrm>
          <a:prstGeom prst="rect">
            <a:avLst/>
          </a:prstGeom>
        </p:spPr>
      </p:pic>
      <p:sp>
        <p:nvSpPr>
          <p:cNvPr id="6" name="Kreis 5"/>
          <p:cNvSpPr/>
          <p:nvPr userDrawn="1"/>
        </p:nvSpPr>
        <p:spPr>
          <a:xfrm>
            <a:off x="-2429137" y="-3240000"/>
            <a:ext cx="4860000" cy="6480000"/>
          </a:xfrm>
          <a:prstGeom prst="pie">
            <a:avLst>
              <a:gd name="adj1" fmla="val 0"/>
              <a:gd name="adj2" fmla="val 5403244"/>
            </a:avLst>
          </a:prstGeom>
          <a:solidFill>
            <a:srgbClr val="4F9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smtClean="0">
              <a:ln>
                <a:noFill/>
              </a:ln>
              <a:solidFill>
                <a:prstClr val="black"/>
              </a:solidFill>
              <a:effectLst/>
              <a:uLnTx/>
              <a:uFillTx/>
              <a:latin typeface="Berlin Type Office"/>
              <a:ea typeface="+mn-ea"/>
              <a:cs typeface="+mn-cs"/>
            </a:endParaRPr>
          </a:p>
        </p:txBody>
      </p:sp>
    </p:spTree>
    <p:extLst>
      <p:ext uri="{BB962C8B-B14F-4D97-AF65-F5344CB8AC3E}">
        <p14:creationId xmlns:p14="http://schemas.microsoft.com/office/powerpoint/2010/main" val="19274275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theme" Target="../theme/theme2.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image" Target="NUL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7700" y="667859"/>
            <a:ext cx="7848600" cy="810619"/>
          </a:xfrm>
          <a:prstGeom prst="rect">
            <a:avLst/>
          </a:prstGeom>
        </p:spPr>
        <p:txBody>
          <a:bodyPr vert="horz" lIns="0" tIns="0" rIns="0" bIns="0" rtlCol="0" anchor="t" anchorCtr="0">
            <a:noAutofit/>
          </a:bodyPr>
          <a:lstStyle/>
          <a:p>
            <a:r>
              <a:rPr lang="de-DE"/>
              <a:t>Mastertitelformat bearbeiten</a:t>
            </a:r>
            <a:endParaRPr lang="en-US" dirty="0"/>
          </a:p>
        </p:txBody>
      </p:sp>
      <p:sp>
        <p:nvSpPr>
          <p:cNvPr id="3" name="Text Placeholder 2"/>
          <p:cNvSpPr>
            <a:spLocks noGrp="1"/>
          </p:cNvSpPr>
          <p:nvPr>
            <p:ph type="body" idx="1"/>
          </p:nvPr>
        </p:nvSpPr>
        <p:spPr>
          <a:xfrm>
            <a:off x="647700" y="2024063"/>
            <a:ext cx="7848600" cy="3889375"/>
          </a:xfrm>
          <a:prstGeom prst="rect">
            <a:avLst/>
          </a:prstGeom>
        </p:spPr>
        <p:txBody>
          <a:bodyPr vert="horz" lIns="0" tIns="0" rIns="0" bIns="0" rtlCol="0" anchor="t" anchorCtr="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026274" y="6429988"/>
            <a:ext cx="815975" cy="192887"/>
          </a:xfrm>
          <a:prstGeom prst="rect">
            <a:avLst/>
          </a:prstGeom>
        </p:spPr>
        <p:txBody>
          <a:bodyPr vert="horz" lIns="0" tIns="0" rIns="0" bIns="0" rtlCol="0" anchor="t" anchorCtr="0">
            <a:noAutofit/>
          </a:bodyPr>
          <a:lstStyle>
            <a:lvl1pPr algn="r">
              <a:defRPr sz="900">
                <a:solidFill>
                  <a:schemeClr val="tx1"/>
                </a:solidFill>
              </a:defRPr>
            </a:lvl1pPr>
          </a:lstStyle>
          <a:p>
            <a:endParaRPr lang="de-DE"/>
          </a:p>
        </p:txBody>
      </p:sp>
      <p:sp>
        <p:nvSpPr>
          <p:cNvPr id="5" name="Footer Placeholder 4"/>
          <p:cNvSpPr>
            <a:spLocks noGrp="1"/>
          </p:cNvSpPr>
          <p:nvPr>
            <p:ph type="ftr" sz="quarter" idx="3"/>
          </p:nvPr>
        </p:nvSpPr>
        <p:spPr>
          <a:xfrm>
            <a:off x="1371600" y="6429988"/>
            <a:ext cx="5599216" cy="192887"/>
          </a:xfrm>
          <a:prstGeom prst="rect">
            <a:avLst/>
          </a:prstGeom>
        </p:spPr>
        <p:txBody>
          <a:bodyPr vert="horz" lIns="0" tIns="0" rIns="0" bIns="0" rtlCol="0" anchor="t" anchorCtr="0">
            <a:noAutofit/>
          </a:bodyPr>
          <a:lstStyle>
            <a:lvl1pPr algn="l">
              <a:defRPr sz="900">
                <a:solidFill>
                  <a:schemeClr val="tx1"/>
                </a:solidFill>
              </a:defRPr>
            </a:lvl1pPr>
          </a:lstStyle>
          <a:p>
            <a:endParaRPr lang="de-DE"/>
          </a:p>
        </p:txBody>
      </p:sp>
      <p:sp>
        <p:nvSpPr>
          <p:cNvPr id="6" name="Slide Number Placeholder 5"/>
          <p:cNvSpPr>
            <a:spLocks noGrp="1"/>
          </p:cNvSpPr>
          <p:nvPr>
            <p:ph type="sldNum" sz="quarter" idx="4"/>
          </p:nvPr>
        </p:nvSpPr>
        <p:spPr>
          <a:xfrm>
            <a:off x="647700" y="6429988"/>
            <a:ext cx="640773" cy="192887"/>
          </a:xfrm>
          <a:prstGeom prst="rect">
            <a:avLst/>
          </a:prstGeom>
        </p:spPr>
        <p:txBody>
          <a:bodyPr vert="horz" lIns="0" tIns="0" rIns="0" bIns="0" rtlCol="0" anchor="t" anchorCtr="0">
            <a:noAutofit/>
          </a:bodyPr>
          <a:lstStyle>
            <a:lvl1pPr algn="l">
              <a:defRPr sz="900">
                <a:solidFill>
                  <a:schemeClr val="tx1"/>
                </a:solidFill>
              </a:defRPr>
            </a:lvl1pPr>
          </a:lstStyle>
          <a:p>
            <a:r>
              <a:rPr lang="de-DE"/>
              <a:t>Seite </a:t>
            </a:r>
            <a:fld id="{073DE812-22F6-49E4-B754-747D11D93214}" type="slidenum">
              <a:rPr lang="de-DE" smtClean="0"/>
              <a:pPr/>
              <a:t>‹Nr.›</a:t>
            </a:fld>
            <a:endParaRPr lang="de-DE"/>
          </a:p>
        </p:txBody>
      </p:sp>
      <p:pic>
        <p:nvPicPr>
          <p:cNvPr id="10" name="Grafik 9">
            <a:extLst>
              <a:ext uri="{FF2B5EF4-FFF2-40B4-BE49-F238E27FC236}">
                <a16:creationId xmlns:a16="http://schemas.microsoft.com/office/drawing/2014/main" id="{354C296A-42F8-4131-A630-B3E4DC39D0A4}"/>
              </a:ext>
            </a:extLst>
          </p:cNvPr>
          <p:cNvPicPr>
            <a:picLocks noChangeAspect="1"/>
          </p:cNvPicPr>
          <p:nvPr userDrawn="1"/>
        </p:nvPicPr>
        <p:blipFill>
          <a:blip r:embed="rId35" cstate="hqprint">
            <a:extLst>
              <a:ext uri="{28A0092B-C50C-407E-A947-70E740481C1C}">
                <a14:useLocalDpi xmlns:a14="http://schemas.microsoft.com/office/drawing/2010/main" val="0"/>
              </a:ext>
              <a:ext uri="{96DAC541-7B7A-43D3-8B79-37D633B846F1}">
                <asvg:svgBlip xmlns:asvg="http://schemas.microsoft.com/office/drawing/2016/SVG/main" xmlns="" r:embed="rId36"/>
              </a:ext>
            </a:extLst>
          </a:blip>
          <a:stretch>
            <a:fillRect/>
          </a:stretch>
        </p:blipFill>
        <p:spPr>
          <a:xfrm>
            <a:off x="8135917" y="6229154"/>
            <a:ext cx="662400" cy="330616"/>
          </a:xfrm>
          <a:prstGeom prst="rect">
            <a:avLst/>
          </a:prstGeom>
        </p:spPr>
      </p:pic>
    </p:spTree>
    <p:extLst>
      <p:ext uri="{BB962C8B-B14F-4D97-AF65-F5344CB8AC3E}">
        <p14:creationId xmlns:p14="http://schemas.microsoft.com/office/powerpoint/2010/main" val="1080514955"/>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84" r:id="rId3"/>
    <p:sldLayoutId id="2147483700" r:id="rId4"/>
    <p:sldLayoutId id="2147483680" r:id="rId5"/>
    <p:sldLayoutId id="2147483699" r:id="rId6"/>
    <p:sldLayoutId id="2147483692" r:id="rId7"/>
    <p:sldLayoutId id="2147483695" r:id="rId8"/>
    <p:sldLayoutId id="2147483706" r:id="rId9"/>
    <p:sldLayoutId id="2147483707" r:id="rId10"/>
    <p:sldLayoutId id="2147483704" r:id="rId11"/>
    <p:sldLayoutId id="2147483705" r:id="rId12"/>
    <p:sldLayoutId id="2147483694" r:id="rId13"/>
    <p:sldLayoutId id="2147483697" r:id="rId14"/>
    <p:sldLayoutId id="2147483671" r:id="rId15"/>
    <p:sldLayoutId id="2147483672" r:id="rId16"/>
    <p:sldLayoutId id="2147483702" r:id="rId17"/>
    <p:sldLayoutId id="2147483703" r:id="rId18"/>
    <p:sldLayoutId id="2147483662" r:id="rId19"/>
    <p:sldLayoutId id="2147483668" r:id="rId20"/>
    <p:sldLayoutId id="2147483669" r:id="rId21"/>
    <p:sldLayoutId id="2147483682" r:id="rId22"/>
    <p:sldLayoutId id="2147483670" r:id="rId23"/>
    <p:sldLayoutId id="2147483691" r:id="rId24"/>
    <p:sldLayoutId id="2147483666" r:id="rId25"/>
    <p:sldLayoutId id="2147483667" r:id="rId26"/>
    <p:sldLayoutId id="2147483689" r:id="rId27"/>
    <p:sldLayoutId id="2147483675" r:id="rId28"/>
    <p:sldLayoutId id="2147483708" r:id="rId29"/>
    <p:sldLayoutId id="2147483709" r:id="rId30"/>
    <p:sldLayoutId id="2147483710" r:id="rId31"/>
    <p:sldLayoutId id="2147483711" r:id="rId32"/>
    <p:sldLayoutId id="2147483712" r:id="rId33"/>
  </p:sldLayoutIdLst>
  <p:hf hdr="0" ftr="0" dt="0"/>
  <p:txStyles>
    <p:titleStyle>
      <a:lvl1pPr algn="l" defTabSz="914400" rtl="0" eaLnBrk="1" latinLnBrk="0" hangingPunct="1">
        <a:lnSpc>
          <a:spcPct val="100000"/>
        </a:lnSpc>
        <a:spcBef>
          <a:spcPct val="0"/>
        </a:spcBef>
        <a:buNone/>
        <a:defRPr sz="2600" b="1" kern="1200" cap="none" spc="0" baseline="0">
          <a:solidFill>
            <a:schemeClr val="tx1"/>
          </a:solidFill>
          <a:latin typeface="+mj-lt"/>
          <a:ea typeface="+mj-ea"/>
          <a:cs typeface="+mj-cs"/>
        </a:defRPr>
      </a:lvl1pPr>
    </p:titleStyle>
    <p:bodyStyle>
      <a:lvl1pPr marL="17780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2pPr>
      <a:lvl3pPr marL="539750" indent="-18415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3pPr>
      <a:lvl4pPr marL="719138" indent="-179388"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896938"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08" userDrawn="1">
          <p15:clr>
            <a:srgbClr val="F26B43"/>
          </p15:clr>
        </p15:guide>
        <p15:guide id="2" pos="5352" userDrawn="1">
          <p15:clr>
            <a:srgbClr val="F26B43"/>
          </p15:clr>
        </p15:guide>
        <p15:guide id="6" pos="2880" userDrawn="1">
          <p15:clr>
            <a:srgbClr val="F26B43"/>
          </p15:clr>
        </p15:guide>
        <p15:guide id="8" orient="horz" pos="2160" userDrawn="1">
          <p15:clr>
            <a:srgbClr val="F26B43"/>
          </p15:clr>
        </p15:guide>
        <p15:guide id="11" orient="horz" pos="1275" userDrawn="1">
          <p15:clr>
            <a:srgbClr val="F26B43"/>
          </p15:clr>
        </p15:guide>
        <p15:guide id="13" orient="horz" pos="414" userDrawn="1">
          <p15:clr>
            <a:srgbClr val="F26B43"/>
          </p15:clr>
        </p15:guide>
        <p15:guide id="15" orient="horz" pos="372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7700" y="667859"/>
            <a:ext cx="7848600" cy="810619"/>
          </a:xfrm>
          <a:prstGeom prst="rect">
            <a:avLst/>
          </a:prstGeom>
        </p:spPr>
        <p:txBody>
          <a:bodyPr vert="horz" lIns="0" tIns="0" rIns="0" bIns="0" rtlCol="0" anchor="t" anchorCtr="0">
            <a:noAutofit/>
          </a:bodyPr>
          <a:lstStyle/>
          <a:p>
            <a:r>
              <a:rPr lang="de-DE"/>
              <a:t>Mastertitelformat bearbeiten</a:t>
            </a:r>
            <a:endParaRPr lang="en-US" dirty="0"/>
          </a:p>
        </p:txBody>
      </p:sp>
      <p:sp>
        <p:nvSpPr>
          <p:cNvPr id="3" name="Text Placeholder 2"/>
          <p:cNvSpPr>
            <a:spLocks noGrp="1"/>
          </p:cNvSpPr>
          <p:nvPr>
            <p:ph type="body" idx="1"/>
          </p:nvPr>
        </p:nvSpPr>
        <p:spPr>
          <a:xfrm>
            <a:off x="647700" y="2024063"/>
            <a:ext cx="7848600" cy="3889375"/>
          </a:xfrm>
          <a:prstGeom prst="rect">
            <a:avLst/>
          </a:prstGeom>
        </p:spPr>
        <p:txBody>
          <a:bodyPr vert="horz" lIns="0" tIns="0" rIns="0" bIns="0" rtlCol="0" anchor="t" anchorCtr="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026274" y="6429988"/>
            <a:ext cx="815975" cy="192887"/>
          </a:xfrm>
          <a:prstGeom prst="rect">
            <a:avLst/>
          </a:prstGeom>
        </p:spPr>
        <p:txBody>
          <a:bodyPr vert="horz" lIns="0" tIns="0" rIns="0" bIns="0" rtlCol="0" anchor="t" anchorCtr="0">
            <a:noAutofit/>
          </a:bodyPr>
          <a:lstStyle>
            <a:lvl1pPr algn="r">
              <a:defRPr sz="900">
                <a:solidFill>
                  <a:schemeClr val="tx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5" name="Footer Placeholder 4"/>
          <p:cNvSpPr>
            <a:spLocks noGrp="1"/>
          </p:cNvSpPr>
          <p:nvPr>
            <p:ph type="ftr" sz="quarter" idx="3"/>
          </p:nvPr>
        </p:nvSpPr>
        <p:spPr>
          <a:xfrm>
            <a:off x="1371600" y="6429988"/>
            <a:ext cx="5599216" cy="192887"/>
          </a:xfrm>
          <a:prstGeom prst="rect">
            <a:avLst/>
          </a:prstGeom>
        </p:spPr>
        <p:txBody>
          <a:bodyPr vert="horz" lIns="0" tIns="0" rIns="0" bIns="0" rtlCol="0" anchor="t" anchorCtr="0">
            <a:noAutofit/>
          </a:bodyPr>
          <a:lstStyle>
            <a:lvl1pPr algn="l">
              <a:defRPr sz="900">
                <a:solidFill>
                  <a:schemeClr val="tx1"/>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sp>
        <p:nvSpPr>
          <p:cNvPr id="6" name="Slide Number Placeholder 5"/>
          <p:cNvSpPr>
            <a:spLocks noGrp="1"/>
          </p:cNvSpPr>
          <p:nvPr>
            <p:ph type="sldNum" sz="quarter" idx="4"/>
          </p:nvPr>
        </p:nvSpPr>
        <p:spPr>
          <a:xfrm>
            <a:off x="647700" y="6429988"/>
            <a:ext cx="640773" cy="192887"/>
          </a:xfrm>
          <a:prstGeom prst="rect">
            <a:avLst/>
          </a:prstGeom>
        </p:spPr>
        <p:txBody>
          <a:bodyPr vert="horz" lIns="0" tIns="0" rIns="0" bIns="0" rtlCol="0" anchor="t" anchorCtr="0">
            <a:noAutofit/>
          </a:bodyPr>
          <a:lstStyle>
            <a:lvl1pPr algn="l">
              <a:defRPr sz="900">
                <a:solidFill>
                  <a:schemeClr val="tx1"/>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Berlin Type Office"/>
                <a:ea typeface="+mn-ea"/>
                <a:cs typeface="+mn-cs"/>
              </a:rPr>
              <a:t>Seite </a:t>
            </a:r>
            <a:fld id="{073DE812-22F6-49E4-B754-747D11D93214}" type="slidenum">
              <a:rPr kumimoji="0" lang="de-DE" sz="900" b="0" i="0" u="none" strike="noStrike" kern="1200" cap="none" spc="0" normalizeH="0" baseline="0" noProof="0" smtClean="0">
                <a:ln>
                  <a:noFill/>
                </a:ln>
                <a:solidFill>
                  <a:prstClr val="black"/>
                </a:solidFill>
                <a:effectLst/>
                <a:uLnTx/>
                <a:uFillTx/>
                <a:latin typeface="Berlin Type Offic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de-DE" sz="900" b="0" i="0" u="none" strike="noStrike" kern="1200" cap="none" spc="0" normalizeH="0" baseline="0" noProof="0">
              <a:ln>
                <a:noFill/>
              </a:ln>
              <a:solidFill>
                <a:prstClr val="black"/>
              </a:solidFill>
              <a:effectLst/>
              <a:uLnTx/>
              <a:uFillTx/>
              <a:latin typeface="Berlin Type Office"/>
              <a:ea typeface="+mn-ea"/>
              <a:cs typeface="+mn-cs"/>
            </a:endParaRPr>
          </a:p>
        </p:txBody>
      </p:sp>
      <p:pic>
        <p:nvPicPr>
          <p:cNvPr id="10" name="Grafik 9">
            <a:extLst>
              <a:ext uri="{FF2B5EF4-FFF2-40B4-BE49-F238E27FC236}">
                <a16:creationId xmlns:a16="http://schemas.microsoft.com/office/drawing/2014/main" id="{354C296A-42F8-4131-A630-B3E4DC39D0A4}"/>
              </a:ext>
            </a:extLst>
          </p:cNvPr>
          <p:cNvPicPr>
            <a:picLocks noChangeAspect="1"/>
          </p:cNvPicPr>
          <p:nvPr userDrawn="1"/>
        </p:nvPicPr>
        <p:blipFill>
          <a:blip r:embed="rId35" cstate="hqprint">
            <a:extLst>
              <a:ext uri="{28A0092B-C50C-407E-A947-70E740481C1C}">
                <a14:useLocalDpi xmlns:a14="http://schemas.microsoft.com/office/drawing/2010/main" val="0"/>
              </a:ext>
              <a:ext uri="{96DAC541-7B7A-43D3-8B79-37D633B846F1}">
                <asvg:svgBlip xmlns:asvg="http://schemas.microsoft.com/office/drawing/2016/SVG/main" xmlns="" r:embed="rId36"/>
              </a:ext>
            </a:extLst>
          </a:blip>
          <a:stretch>
            <a:fillRect/>
          </a:stretch>
        </p:blipFill>
        <p:spPr>
          <a:xfrm>
            <a:off x="8135917" y="6229154"/>
            <a:ext cx="662400" cy="330616"/>
          </a:xfrm>
          <a:prstGeom prst="rect">
            <a:avLst/>
          </a:prstGeom>
        </p:spPr>
      </p:pic>
    </p:spTree>
    <p:extLst>
      <p:ext uri="{BB962C8B-B14F-4D97-AF65-F5344CB8AC3E}">
        <p14:creationId xmlns:p14="http://schemas.microsoft.com/office/powerpoint/2010/main" val="37207999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36" r:id="rId23"/>
    <p:sldLayoutId id="2147483737" r:id="rId24"/>
    <p:sldLayoutId id="2147483738" r:id="rId25"/>
    <p:sldLayoutId id="2147483739" r:id="rId26"/>
    <p:sldLayoutId id="2147483740" r:id="rId27"/>
    <p:sldLayoutId id="2147483741" r:id="rId28"/>
    <p:sldLayoutId id="2147483742" r:id="rId29"/>
    <p:sldLayoutId id="2147483743" r:id="rId30"/>
    <p:sldLayoutId id="2147483744" r:id="rId31"/>
    <p:sldLayoutId id="2147483745" r:id="rId32"/>
    <p:sldLayoutId id="2147483746" r:id="rId33"/>
  </p:sldLayoutIdLst>
  <p:hf hdr="0" ftr="0" dt="0"/>
  <p:txStyles>
    <p:titleStyle>
      <a:lvl1pPr algn="l" defTabSz="914400" rtl="0" eaLnBrk="1" latinLnBrk="0" hangingPunct="1">
        <a:lnSpc>
          <a:spcPct val="100000"/>
        </a:lnSpc>
        <a:spcBef>
          <a:spcPct val="0"/>
        </a:spcBef>
        <a:buNone/>
        <a:defRPr sz="2600" b="1" kern="1200" cap="none" spc="0" baseline="0">
          <a:solidFill>
            <a:schemeClr val="tx1"/>
          </a:solidFill>
          <a:latin typeface="+mj-lt"/>
          <a:ea typeface="+mj-ea"/>
          <a:cs typeface="+mj-cs"/>
        </a:defRPr>
      </a:lvl1pPr>
    </p:titleStyle>
    <p:bodyStyle>
      <a:lvl1pPr marL="17780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2pPr>
      <a:lvl3pPr marL="539750" indent="-18415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3pPr>
      <a:lvl4pPr marL="719138" indent="-179388"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896938"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08">
          <p15:clr>
            <a:srgbClr val="F26B43"/>
          </p15:clr>
        </p15:guide>
        <p15:guide id="2" pos="5352">
          <p15:clr>
            <a:srgbClr val="F26B43"/>
          </p15:clr>
        </p15:guide>
        <p15:guide id="6" pos="2880">
          <p15:clr>
            <a:srgbClr val="F26B43"/>
          </p15:clr>
        </p15:guide>
        <p15:guide id="8" orient="horz" pos="2160">
          <p15:clr>
            <a:srgbClr val="F26B43"/>
          </p15:clr>
        </p15:guide>
        <p15:guide id="11" orient="horz" pos="1275">
          <p15:clr>
            <a:srgbClr val="F26B43"/>
          </p15:clr>
        </p15:guide>
        <p15:guide id="13" orient="horz" pos="414">
          <p15:clr>
            <a:srgbClr val="F26B43"/>
          </p15:clr>
        </p15:guide>
        <p15:guide id="15" orient="horz" pos="372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486917" y="2509679"/>
            <a:ext cx="6188840" cy="1356360"/>
          </a:xfrm>
        </p:spPr>
        <p:txBody>
          <a:bodyPr/>
          <a:lstStyle/>
          <a:p>
            <a:r>
              <a:rPr lang="de-DE" dirty="0" smtClean="0"/>
              <a:t/>
            </a:r>
            <a:br>
              <a:rPr lang="de-DE" dirty="0" smtClean="0"/>
            </a:br>
            <a:r>
              <a:rPr lang="de-DE" dirty="0"/>
              <a:t/>
            </a:r>
            <a:br>
              <a:rPr lang="de-DE" dirty="0"/>
            </a:br>
            <a:r>
              <a:rPr lang="de-DE" dirty="0" smtClean="0"/>
              <a:t/>
            </a:r>
            <a:br>
              <a:rPr lang="de-DE" dirty="0" smtClean="0"/>
            </a:br>
            <a:r>
              <a:rPr lang="de-DE" dirty="0"/>
              <a:t/>
            </a:r>
            <a:br>
              <a:rPr lang="de-DE" dirty="0"/>
            </a:br>
            <a:r>
              <a:rPr lang="de-DE" sz="3400" dirty="0" smtClean="0"/>
              <a:t>Übergang in </a:t>
            </a:r>
            <a:r>
              <a:rPr lang="de-DE" sz="3400" dirty="0"/>
              <a:t>die </a:t>
            </a:r>
            <a:r>
              <a:rPr lang="de-DE" sz="3400" dirty="0" smtClean="0"/>
              <a:t>Jahrgangsstufe </a:t>
            </a:r>
            <a:r>
              <a:rPr lang="de-DE" sz="3400" dirty="0"/>
              <a:t>7 </a:t>
            </a:r>
            <a:r>
              <a:rPr lang="de-DE" sz="3400" dirty="0" smtClean="0"/>
              <a:t>der </a:t>
            </a:r>
            <a:r>
              <a:rPr lang="de-DE" sz="3400" dirty="0"/>
              <a:t>Schulen der </a:t>
            </a:r>
            <a:r>
              <a:rPr lang="de-DE" sz="3400" dirty="0" smtClean="0"/>
              <a:t>Sekundarstufe</a:t>
            </a:r>
            <a:endParaRPr lang="de-DE" sz="3400" dirty="0"/>
          </a:p>
        </p:txBody>
      </p:sp>
      <p:sp>
        <p:nvSpPr>
          <p:cNvPr id="3" name="Untertitel 2"/>
          <p:cNvSpPr>
            <a:spLocks noGrp="1"/>
          </p:cNvSpPr>
          <p:nvPr>
            <p:ph type="subTitle" idx="1"/>
          </p:nvPr>
        </p:nvSpPr>
        <p:spPr>
          <a:xfrm>
            <a:off x="1486917" y="4279403"/>
            <a:ext cx="6033655" cy="720000"/>
          </a:xfrm>
        </p:spPr>
        <p:txBody>
          <a:bodyPr/>
          <a:lstStyle/>
          <a:p>
            <a:r>
              <a:rPr lang="de-DE" sz="2800" dirty="0" smtClean="0"/>
              <a:t>Informationen für die Eltern </a:t>
            </a:r>
          </a:p>
          <a:p>
            <a:endParaRPr lang="de-DE" dirty="0" smtClean="0"/>
          </a:p>
        </p:txBody>
      </p:sp>
    </p:spTree>
    <p:extLst>
      <p:ext uri="{BB962C8B-B14F-4D97-AF65-F5344CB8AC3E}">
        <p14:creationId xmlns:p14="http://schemas.microsoft.com/office/powerpoint/2010/main" val="2807340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6400" y="2221200"/>
            <a:ext cx="4574376" cy="1262825"/>
          </a:xfrm>
        </p:spPr>
        <p:txBody>
          <a:bodyPr/>
          <a:lstStyle/>
          <a:p>
            <a:r>
              <a:rPr lang="de-DE" sz="3400" dirty="0"/>
              <a:t>Aufnahmeverfahren in die Schulen </a:t>
            </a:r>
            <a:r>
              <a:rPr lang="de-DE" sz="3400" dirty="0" smtClean="0"/>
              <a:t/>
            </a:r>
            <a:br>
              <a:rPr lang="de-DE" sz="3400" dirty="0" smtClean="0"/>
            </a:br>
            <a:r>
              <a:rPr lang="de-DE" sz="3400" dirty="0" smtClean="0"/>
              <a:t>der </a:t>
            </a:r>
            <a:r>
              <a:rPr lang="de-DE" sz="3400" dirty="0"/>
              <a:t>Sekundarstufe I</a:t>
            </a:r>
            <a:br>
              <a:rPr lang="de-DE" sz="3400" dirty="0"/>
            </a:br>
            <a:endParaRPr lang="de-DE" sz="3400" dirty="0"/>
          </a:p>
        </p:txBody>
      </p:sp>
      <p:sp>
        <p:nvSpPr>
          <p:cNvPr id="3" name="Textplatzhalter 2"/>
          <p:cNvSpPr>
            <a:spLocks noGrp="1"/>
          </p:cNvSpPr>
          <p:nvPr>
            <p:ph type="body" sz="quarter" idx="13"/>
          </p:nvPr>
        </p:nvSpPr>
        <p:spPr>
          <a:xfrm>
            <a:off x="6403977" y="2716086"/>
            <a:ext cx="2740023" cy="3730752"/>
          </a:xfrm>
        </p:spPr>
        <p:txBody>
          <a:bodyPr/>
          <a:lstStyle/>
          <a:p>
            <a:pPr marL="0" indent="0">
              <a:buNone/>
            </a:pPr>
            <a:r>
              <a:rPr lang="de-DE" sz="2800" dirty="0" smtClean="0"/>
              <a:t>Zeitschiene</a:t>
            </a:r>
            <a:endParaRPr lang="de-DE" sz="2800" dirty="0"/>
          </a:p>
        </p:txBody>
      </p:sp>
      <p:sp>
        <p:nvSpPr>
          <p:cNvPr id="4" name="Textplatzhalter 3"/>
          <p:cNvSpPr>
            <a:spLocks noGrp="1"/>
          </p:cNvSpPr>
          <p:nvPr>
            <p:ph type="body" sz="quarter" idx="15"/>
          </p:nvPr>
        </p:nvSpPr>
        <p:spPr>
          <a:xfrm>
            <a:off x="716400" y="1015200"/>
            <a:ext cx="2817873" cy="1205346"/>
          </a:xfrm>
        </p:spPr>
        <p:txBody>
          <a:bodyPr/>
          <a:lstStyle/>
          <a:p>
            <a:r>
              <a:rPr lang="de-DE" dirty="0" smtClean="0"/>
              <a:t>01</a:t>
            </a:r>
            <a:endParaRPr lang="de-DE" dirty="0"/>
          </a:p>
        </p:txBody>
      </p:sp>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a:t>
            </a:r>
            <a:r>
              <a:rPr lang="de-DE" sz="675" dirty="0">
                <a:solidFill>
                  <a:prstClr val="black"/>
                </a:solidFill>
                <a:latin typeface="Berlin Type Office"/>
              </a:rPr>
              <a:t>1</a:t>
            </a:r>
          </a:p>
        </p:txBody>
      </p:sp>
    </p:spTree>
    <p:extLst>
      <p:ext uri="{BB962C8B-B14F-4D97-AF65-F5344CB8AC3E}">
        <p14:creationId xmlns:p14="http://schemas.microsoft.com/office/powerpoint/2010/main" val="2056496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6400" y="2221200"/>
            <a:ext cx="4574376" cy="1262825"/>
          </a:xfrm>
        </p:spPr>
        <p:txBody>
          <a:bodyPr/>
          <a:lstStyle/>
          <a:p>
            <a:r>
              <a:rPr lang="de-DE" sz="3400" dirty="0" smtClean="0"/>
              <a:t>Zeitschiene</a:t>
            </a:r>
            <a:r>
              <a:rPr lang="de-DE" sz="3400" dirty="0"/>
              <a:t/>
            </a:r>
            <a:br>
              <a:rPr lang="de-DE" sz="3400" dirty="0"/>
            </a:br>
            <a:endParaRPr lang="de-DE" sz="3400" dirty="0"/>
          </a:p>
        </p:txBody>
      </p:sp>
      <p:sp>
        <p:nvSpPr>
          <p:cNvPr id="3" name="Textplatzhalter 2"/>
          <p:cNvSpPr>
            <a:spLocks noGrp="1"/>
          </p:cNvSpPr>
          <p:nvPr>
            <p:ph type="body" sz="quarter" idx="13"/>
          </p:nvPr>
        </p:nvSpPr>
        <p:spPr>
          <a:xfrm>
            <a:off x="5597236" y="2705562"/>
            <a:ext cx="2595419" cy="3730752"/>
          </a:xfrm>
        </p:spPr>
        <p:txBody>
          <a:bodyPr/>
          <a:lstStyle/>
          <a:p>
            <a:pPr marL="0" indent="0">
              <a:buNone/>
            </a:pPr>
            <a:r>
              <a:rPr lang="de-DE" sz="2800" dirty="0" smtClean="0"/>
              <a:t>31.01.2025 – 09.07.2025</a:t>
            </a:r>
            <a:endParaRPr lang="de-DE" sz="2800" dirty="0"/>
          </a:p>
        </p:txBody>
      </p:sp>
      <p:sp>
        <p:nvSpPr>
          <p:cNvPr id="4" name="Textplatzhalter 3"/>
          <p:cNvSpPr>
            <a:spLocks noGrp="1"/>
          </p:cNvSpPr>
          <p:nvPr>
            <p:ph type="body" sz="quarter" idx="15"/>
          </p:nvPr>
        </p:nvSpPr>
        <p:spPr>
          <a:xfrm>
            <a:off x="716400" y="1015200"/>
            <a:ext cx="2817873" cy="1205346"/>
          </a:xfrm>
        </p:spPr>
        <p:txBody>
          <a:bodyPr/>
          <a:lstStyle/>
          <a:p>
            <a:endParaRPr lang="de-DE" dirty="0"/>
          </a:p>
        </p:txBody>
      </p:sp>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a:t>
            </a:r>
            <a:r>
              <a:rPr lang="de-DE" sz="675" dirty="0">
                <a:solidFill>
                  <a:prstClr val="black"/>
                </a:solidFill>
                <a:latin typeface="Berlin Type Office"/>
              </a:rPr>
              <a:t>1</a:t>
            </a:r>
          </a:p>
        </p:txBody>
      </p:sp>
    </p:spTree>
    <p:extLst>
      <p:ext uri="{BB962C8B-B14F-4D97-AF65-F5344CB8AC3E}">
        <p14:creationId xmlns:p14="http://schemas.microsoft.com/office/powerpoint/2010/main" val="2797250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30174" y="602223"/>
            <a:ext cx="5442347" cy="1356360"/>
          </a:xfrm>
        </p:spPr>
        <p:txBody>
          <a:bodyPr/>
          <a:lstStyle/>
          <a:p>
            <a:r>
              <a:rPr lang="de-DE" sz="3200" dirty="0" smtClean="0"/>
              <a:t>Zeitleiste Probeunterricht 2024/25</a:t>
            </a:r>
            <a:endParaRPr lang="de-DE" sz="3200" dirty="0"/>
          </a:p>
        </p:txBody>
      </p:sp>
      <p:graphicFrame>
        <p:nvGraphicFramePr>
          <p:cNvPr id="2" name="Diagramm 1"/>
          <p:cNvGraphicFramePr/>
          <p:nvPr>
            <p:extLst>
              <p:ext uri="{D42A27DB-BD31-4B8C-83A1-F6EECF244321}">
                <p14:modId xmlns:p14="http://schemas.microsoft.com/office/powerpoint/2010/main" val="2372050233"/>
              </p:ext>
            </p:extLst>
          </p:nvPr>
        </p:nvGraphicFramePr>
        <p:xfrm>
          <a:off x="358903" y="1386632"/>
          <a:ext cx="8785097" cy="4439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feld 2"/>
          <p:cNvSpPr txBox="1"/>
          <p:nvPr/>
        </p:nvSpPr>
        <p:spPr>
          <a:xfrm>
            <a:off x="790194" y="5402849"/>
            <a:ext cx="4613911" cy="473206"/>
          </a:xfrm>
          <a:prstGeom prst="rect">
            <a:avLst/>
          </a:prstGeom>
          <a:noFill/>
        </p:spPr>
        <p:txBody>
          <a:bodyPr wrap="square" rtlCol="0">
            <a:spAutoFit/>
          </a:bodyPr>
          <a:lstStyle/>
          <a:p>
            <a:pPr algn="l"/>
            <a:r>
              <a:rPr lang="de-DE" sz="825" dirty="0">
                <a:solidFill>
                  <a:schemeClr val="bg1"/>
                </a:solidFill>
              </a:rPr>
              <a:t>*   PU) - Probeunterricht </a:t>
            </a:r>
          </a:p>
          <a:p>
            <a:pPr algn="l"/>
            <a:r>
              <a:rPr lang="de-DE" sz="825" dirty="0">
                <a:solidFill>
                  <a:schemeClr val="bg1"/>
                </a:solidFill>
              </a:rPr>
              <a:t>*   </a:t>
            </a:r>
            <a:r>
              <a:rPr lang="de-DE" sz="825" dirty="0" err="1">
                <a:solidFill>
                  <a:schemeClr val="bg1"/>
                </a:solidFill>
              </a:rPr>
              <a:t>SchA</a:t>
            </a:r>
            <a:r>
              <a:rPr lang="de-DE" sz="825" dirty="0">
                <a:solidFill>
                  <a:schemeClr val="bg1"/>
                </a:solidFill>
              </a:rPr>
              <a:t>) – regionale Schulaufsicht</a:t>
            </a:r>
          </a:p>
          <a:p>
            <a:pPr marL="128588" indent="-128588">
              <a:buFont typeface="Arial" panose="020B0604020202020204" pitchFamily="34" charset="0"/>
              <a:buChar char="•"/>
            </a:pPr>
            <a:r>
              <a:rPr lang="de-DE" sz="825" dirty="0">
                <a:solidFill>
                  <a:schemeClr val="bg1"/>
                </a:solidFill>
              </a:rPr>
              <a:t>GS) </a:t>
            </a:r>
            <a:r>
              <a:rPr lang="de-DE" sz="825" dirty="0" smtClean="0">
                <a:solidFill>
                  <a:schemeClr val="bg1"/>
                </a:solidFill>
              </a:rPr>
              <a:t>Grundschule</a:t>
            </a:r>
            <a:endParaRPr lang="de-DE" sz="825" dirty="0">
              <a:solidFill>
                <a:schemeClr val="bg1"/>
              </a:solidFill>
            </a:endParaRPr>
          </a:p>
        </p:txBody>
      </p:sp>
      <p:sp>
        <p:nvSpPr>
          <p:cNvPr id="6" name="Abgerundetes Rechteck 5"/>
          <p:cNvSpPr/>
          <p:nvPr/>
        </p:nvSpPr>
        <p:spPr>
          <a:xfrm>
            <a:off x="790194" y="5349240"/>
            <a:ext cx="2810257" cy="580425"/>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de-DE" sz="1050"/>
          </a:p>
        </p:txBody>
      </p:sp>
      <p:cxnSp>
        <p:nvCxnSpPr>
          <p:cNvPr id="9" name="Gerader Verbinder 8"/>
          <p:cNvCxnSpPr/>
          <p:nvPr/>
        </p:nvCxnSpPr>
        <p:spPr>
          <a:xfrm flipH="1">
            <a:off x="7631321" y="3723811"/>
            <a:ext cx="54864" cy="3360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r Verbinder 9"/>
          <p:cNvCxnSpPr/>
          <p:nvPr/>
        </p:nvCxnSpPr>
        <p:spPr>
          <a:xfrm flipH="1">
            <a:off x="6292679" y="3116961"/>
            <a:ext cx="54864" cy="3360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a:off x="4989740" y="3723811"/>
            <a:ext cx="54864" cy="3360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flipH="1">
            <a:off x="3653641" y="3149848"/>
            <a:ext cx="54864" cy="3360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H="1">
            <a:off x="2266882" y="3723811"/>
            <a:ext cx="54864" cy="3360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flipH="1">
            <a:off x="1014603" y="3079949"/>
            <a:ext cx="54864" cy="336042"/>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hteck 18"/>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3</a:t>
            </a:r>
            <a:endParaRPr lang="de-DE" sz="675" dirty="0">
              <a:solidFill>
                <a:prstClr val="black"/>
              </a:solidFill>
              <a:latin typeface="Berlin Type Office"/>
            </a:endParaRPr>
          </a:p>
        </p:txBody>
      </p:sp>
    </p:spTree>
    <p:extLst>
      <p:ext uri="{BB962C8B-B14F-4D97-AF65-F5344CB8AC3E}">
        <p14:creationId xmlns:p14="http://schemas.microsoft.com/office/powerpoint/2010/main" val="2299913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6260" y="2220341"/>
            <a:ext cx="4598690" cy="1232344"/>
          </a:xfrm>
        </p:spPr>
        <p:txBody>
          <a:bodyPr/>
          <a:lstStyle/>
          <a:p>
            <a:r>
              <a:rPr lang="de-DE" sz="3400" dirty="0"/>
              <a:t>Aufnahmeverfahren </a:t>
            </a:r>
            <a:r>
              <a:rPr lang="de-DE" sz="3400" dirty="0" smtClean="0"/>
              <a:t/>
            </a:r>
            <a:br>
              <a:rPr lang="de-DE" sz="3400" dirty="0" smtClean="0"/>
            </a:br>
            <a:r>
              <a:rPr lang="de-DE" sz="3400" dirty="0" smtClean="0"/>
              <a:t>in </a:t>
            </a:r>
            <a:r>
              <a:rPr lang="de-DE" sz="3400" dirty="0"/>
              <a:t>die Schulen </a:t>
            </a:r>
            <a:r>
              <a:rPr lang="de-DE" sz="3400" dirty="0" smtClean="0"/>
              <a:t/>
            </a:r>
            <a:br>
              <a:rPr lang="de-DE" sz="3400" dirty="0" smtClean="0"/>
            </a:br>
            <a:r>
              <a:rPr lang="de-DE" sz="3400" dirty="0" smtClean="0"/>
              <a:t>der </a:t>
            </a:r>
            <a:r>
              <a:rPr lang="de-DE" sz="3400" dirty="0"/>
              <a:t>Sekundarstufe I</a:t>
            </a:r>
            <a:br>
              <a:rPr lang="de-DE" sz="3400" dirty="0"/>
            </a:br>
            <a:endParaRPr lang="de-DE" sz="3400" dirty="0"/>
          </a:p>
        </p:txBody>
      </p:sp>
      <p:sp>
        <p:nvSpPr>
          <p:cNvPr id="3" name="Textplatzhalter 2"/>
          <p:cNvSpPr>
            <a:spLocks noGrp="1"/>
          </p:cNvSpPr>
          <p:nvPr>
            <p:ph type="body" sz="quarter" idx="13"/>
          </p:nvPr>
        </p:nvSpPr>
        <p:spPr>
          <a:xfrm>
            <a:off x="6275325" y="2725875"/>
            <a:ext cx="2740023" cy="3730752"/>
          </a:xfrm>
        </p:spPr>
        <p:txBody>
          <a:bodyPr/>
          <a:lstStyle/>
          <a:p>
            <a:pPr marL="0" indent="0">
              <a:buNone/>
            </a:pPr>
            <a:r>
              <a:rPr lang="de-DE" sz="2800" dirty="0" smtClean="0"/>
              <a:t>Förderprognose</a:t>
            </a:r>
            <a:endParaRPr lang="de-DE" sz="2800" dirty="0"/>
          </a:p>
        </p:txBody>
      </p:sp>
      <p:sp>
        <p:nvSpPr>
          <p:cNvPr id="4" name="Textplatzhalter 3"/>
          <p:cNvSpPr>
            <a:spLocks noGrp="1"/>
          </p:cNvSpPr>
          <p:nvPr>
            <p:ph type="body" sz="quarter" idx="15"/>
          </p:nvPr>
        </p:nvSpPr>
        <p:spPr>
          <a:xfrm>
            <a:off x="716260" y="1014995"/>
            <a:ext cx="2817873" cy="1205346"/>
          </a:xfrm>
        </p:spPr>
        <p:txBody>
          <a:bodyPr/>
          <a:lstStyle/>
          <a:p>
            <a:r>
              <a:rPr lang="de-DE" dirty="0" smtClean="0"/>
              <a:t>02</a:t>
            </a:r>
            <a:endParaRPr lang="de-DE" dirty="0"/>
          </a:p>
        </p:txBody>
      </p:sp>
      <p:sp>
        <p:nvSpPr>
          <p:cNvPr id="5" name="Rechteck 4"/>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4</a:t>
            </a:r>
            <a:endParaRPr lang="de-DE" sz="675" dirty="0">
              <a:solidFill>
                <a:prstClr val="black"/>
              </a:solidFill>
              <a:latin typeface="Berlin Type Office"/>
            </a:endParaRPr>
          </a:p>
        </p:txBody>
      </p:sp>
    </p:spTree>
    <p:extLst>
      <p:ext uri="{BB962C8B-B14F-4D97-AF65-F5344CB8AC3E}">
        <p14:creationId xmlns:p14="http://schemas.microsoft.com/office/powerpoint/2010/main" val="98175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4"/>
          <p:cNvSpPr txBox="1">
            <a:spLocks/>
          </p:cNvSpPr>
          <p:nvPr/>
        </p:nvSpPr>
        <p:spPr>
          <a:xfrm>
            <a:off x="2211705" y="5412279"/>
            <a:ext cx="762381" cy="24557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DE" sz="675" dirty="0">
              <a:solidFill>
                <a:prstClr val="black"/>
              </a:solidFill>
              <a:latin typeface="Berlin Type Office"/>
            </a:endParaRPr>
          </a:p>
        </p:txBody>
      </p:sp>
      <p:sp>
        <p:nvSpPr>
          <p:cNvPr id="5" name="Rechteck 4"/>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5</a:t>
            </a:r>
            <a:endParaRPr lang="de-DE" sz="675" dirty="0">
              <a:solidFill>
                <a:prstClr val="black"/>
              </a:solidFill>
              <a:latin typeface="Berlin Type Office"/>
            </a:endParaRPr>
          </a:p>
        </p:txBody>
      </p:sp>
      <p:graphicFrame>
        <p:nvGraphicFramePr>
          <p:cNvPr id="7" name="Tabelle 6"/>
          <p:cNvGraphicFramePr>
            <a:graphicFrameLocks noGrp="1"/>
          </p:cNvGraphicFramePr>
          <p:nvPr>
            <p:extLst>
              <p:ext uri="{D42A27DB-BD31-4B8C-83A1-F6EECF244321}">
                <p14:modId xmlns:p14="http://schemas.microsoft.com/office/powerpoint/2010/main" val="3576746628"/>
              </p:ext>
            </p:extLst>
          </p:nvPr>
        </p:nvGraphicFramePr>
        <p:xfrm>
          <a:off x="648000" y="1170000"/>
          <a:ext cx="7848600" cy="4802979"/>
        </p:xfrm>
        <a:graphic>
          <a:graphicData uri="http://schemas.openxmlformats.org/drawingml/2006/table">
            <a:tbl>
              <a:tblPr firstRow="1" bandRow="1">
                <a:tableStyleId>{21E4AEA4-8DFA-4A89-87EB-49C32662AFE0}</a:tableStyleId>
              </a:tblPr>
              <a:tblGrid>
                <a:gridCol w="6099483">
                  <a:extLst>
                    <a:ext uri="{9D8B030D-6E8A-4147-A177-3AD203B41FA5}">
                      <a16:colId xmlns:a16="http://schemas.microsoft.com/office/drawing/2014/main" val="2253355484"/>
                    </a:ext>
                  </a:extLst>
                </a:gridCol>
                <a:gridCol w="1749117">
                  <a:extLst>
                    <a:ext uri="{9D8B030D-6E8A-4147-A177-3AD203B41FA5}">
                      <a16:colId xmlns:a16="http://schemas.microsoft.com/office/drawing/2014/main" val="3733201050"/>
                    </a:ext>
                  </a:extLst>
                </a:gridCol>
              </a:tblGrid>
              <a:tr h="362025">
                <a:tc>
                  <a:txBody>
                    <a:bodyPr/>
                    <a:lstStyle/>
                    <a:p>
                      <a:pPr algn="l"/>
                      <a:r>
                        <a:rPr lang="de-DE" sz="1800" dirty="0" smtClean="0"/>
                        <a:t>Schritt</a:t>
                      </a:r>
                      <a:endParaRPr lang="de-DE" sz="1800" dirty="0"/>
                    </a:p>
                  </a:txBody>
                  <a:tcPr marL="68580" marR="68580" marT="34290" marB="34290" anchor="ctr"/>
                </a:tc>
                <a:tc>
                  <a:txBody>
                    <a:bodyPr/>
                    <a:lstStyle/>
                    <a:p>
                      <a:pPr algn="l"/>
                      <a:r>
                        <a:rPr lang="de-DE" sz="1800" dirty="0" smtClean="0"/>
                        <a:t>Termin</a:t>
                      </a:r>
                      <a:endParaRPr lang="de-DE" sz="1800" dirty="0"/>
                    </a:p>
                  </a:txBody>
                  <a:tcPr marL="68580" marR="68580" marT="34290" marB="34290" anchor="ctr"/>
                </a:tc>
                <a:extLst>
                  <a:ext uri="{0D108BD9-81ED-4DB2-BD59-A6C34878D82A}">
                    <a16:rowId xmlns:a16="http://schemas.microsoft.com/office/drawing/2014/main" val="3297440917"/>
                  </a:ext>
                </a:extLst>
              </a:tr>
              <a:tr h="411312">
                <a:tc>
                  <a: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e-DE" sz="1800" kern="1200" dirty="0" smtClean="0">
                          <a:solidFill>
                            <a:schemeClr val="dk1"/>
                          </a:solidFill>
                          <a:effectLst/>
                          <a:latin typeface="+mn-lt"/>
                          <a:ea typeface="+mn-ea"/>
                          <a:cs typeface="+mn-cs"/>
                        </a:rPr>
                        <a:t>Angebot eines Beratungsgespräches in der Grundschule</a:t>
                      </a:r>
                    </a:p>
                  </a:txBody>
                  <a:tcPr marL="68580" marR="68580" marT="34290" marB="34290"/>
                </a:tc>
                <a:tc>
                  <a:txBody>
                    <a:bodyPr/>
                    <a:lstStyle/>
                    <a:p>
                      <a:r>
                        <a:rPr lang="de-DE" sz="1800" kern="1200" dirty="0" smtClean="0">
                          <a:solidFill>
                            <a:schemeClr val="dk1"/>
                          </a:solidFill>
                          <a:effectLst/>
                          <a:latin typeface="+mn-lt"/>
                          <a:ea typeface="+mn-ea"/>
                          <a:cs typeface="+mn-cs"/>
                        </a:rPr>
                        <a:t>bis 24.01.2025</a:t>
                      </a:r>
                      <a:endParaRPr lang="de-DE" sz="1800" dirty="0">
                        <a:latin typeface="+mn-lt"/>
                      </a:endParaRPr>
                    </a:p>
                  </a:txBody>
                  <a:tcPr marL="68580" marR="68580" marT="34290" marB="34290"/>
                </a:tc>
                <a:extLst>
                  <a:ext uri="{0D108BD9-81ED-4DB2-BD59-A6C34878D82A}">
                    <a16:rowId xmlns:a16="http://schemas.microsoft.com/office/drawing/2014/main" val="1064740960"/>
                  </a:ext>
                </a:extLst>
              </a:tr>
              <a:tr h="394902">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800" kern="1200" dirty="0" smtClean="0">
                          <a:solidFill>
                            <a:schemeClr val="dk1"/>
                          </a:solidFill>
                          <a:effectLst/>
                          <a:latin typeface="+mn-lt"/>
                          <a:ea typeface="+mn-ea"/>
                          <a:cs typeface="+mn-cs"/>
                        </a:rPr>
                        <a:t>2.</a:t>
                      </a:r>
                      <a:r>
                        <a:rPr lang="de-DE" sz="1800" kern="1200" baseline="0" dirty="0" smtClean="0">
                          <a:solidFill>
                            <a:schemeClr val="dk1"/>
                          </a:solidFill>
                          <a:effectLst/>
                          <a:latin typeface="+mn-lt"/>
                          <a:ea typeface="+mn-ea"/>
                          <a:cs typeface="+mn-cs"/>
                        </a:rPr>
                        <a:t> </a:t>
                      </a:r>
                      <a:r>
                        <a:rPr lang="de-DE" sz="1800" kern="1200" dirty="0" smtClean="0">
                          <a:solidFill>
                            <a:schemeClr val="dk1"/>
                          </a:solidFill>
                          <a:effectLst/>
                          <a:latin typeface="+mn-lt"/>
                          <a:ea typeface="+mn-ea"/>
                          <a:cs typeface="+mn-cs"/>
                        </a:rPr>
                        <a:t>Übergabe Zeugnis, Förderprognose und Anmeldebogen</a:t>
                      </a:r>
                      <a:endParaRPr lang="de-DE" sz="1800" dirty="0"/>
                    </a:p>
                  </a:txBody>
                  <a:tcPr marL="68580" marR="68580" marT="34290" marB="34290"/>
                </a:tc>
                <a:tc>
                  <a:txBody>
                    <a:bodyPr/>
                    <a:lstStyle/>
                    <a:p>
                      <a:pPr>
                        <a:lnSpc>
                          <a:spcPct val="107000"/>
                        </a:lnSpc>
                        <a:spcAft>
                          <a:spcPts val="800"/>
                        </a:spcAft>
                      </a:pPr>
                      <a:r>
                        <a:rPr lang="de-DE" sz="1800" dirty="0" smtClean="0">
                          <a:effectLst/>
                          <a:latin typeface="+mn-lt"/>
                          <a:ea typeface="Calibri" panose="020F0502020204030204" pitchFamily="34" charset="0"/>
                          <a:cs typeface="Times New Roman" panose="02020603050405020304" pitchFamily="18" charset="0"/>
                        </a:rPr>
                        <a:t>31.01.2025</a:t>
                      </a:r>
                      <a:endParaRPr lang="de-DE" sz="1800" dirty="0">
                        <a:effectLst/>
                        <a:latin typeface="+mn-lt"/>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2145783434"/>
                  </a:ext>
                </a:extLst>
              </a:tr>
              <a:tr h="3383489">
                <a:tc>
                  <a: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lang="de-DE" sz="1800" kern="1200" dirty="0" smtClean="0">
                          <a:solidFill>
                            <a:schemeClr val="dk1"/>
                          </a:solidFill>
                          <a:effectLst/>
                          <a:latin typeface="+mn-lt"/>
                          <a:ea typeface="+mn-ea"/>
                          <a:cs typeface="+mn-cs"/>
                        </a:rPr>
                        <a:t>Bei einem Durchschnitt ab 2,3 </a:t>
                      </a:r>
                      <a:r>
                        <a:rPr lang="de-DE" sz="1800" b="1" kern="1200" dirty="0" smtClean="0">
                          <a:solidFill>
                            <a:schemeClr val="dk1"/>
                          </a:solidFill>
                          <a:effectLst/>
                          <a:latin typeface="+mn-lt"/>
                          <a:ea typeface="+mn-ea"/>
                          <a:cs typeface="+mn-cs"/>
                        </a:rPr>
                        <a:t>und</a:t>
                      </a:r>
                      <a:r>
                        <a:rPr lang="de-DE" sz="1800" kern="1200" dirty="0" smtClean="0">
                          <a:solidFill>
                            <a:schemeClr val="dk1"/>
                          </a:solidFill>
                          <a:effectLst/>
                          <a:latin typeface="+mn-lt"/>
                          <a:ea typeface="+mn-ea"/>
                          <a:cs typeface="+mn-cs"/>
                        </a:rPr>
                        <a:t> der Absicht ein Gymnasium als Erst-, Zweit- oder Drittwunsch anzuwählen, wäre die Teilnahme am Probeunterricht</a:t>
                      </a:r>
                      <a:r>
                        <a:rPr lang="de-DE" sz="1800" kern="1200" baseline="0" dirty="0" smtClean="0">
                          <a:solidFill>
                            <a:schemeClr val="dk1"/>
                          </a:solidFill>
                          <a:effectLst/>
                          <a:latin typeface="+mn-lt"/>
                          <a:ea typeface="+mn-ea"/>
                          <a:cs typeface="+mn-cs"/>
                        </a:rPr>
                        <a:t> </a:t>
                      </a:r>
                      <a:r>
                        <a:rPr lang="de-DE" sz="1800" kern="1200" dirty="0" smtClean="0">
                          <a:solidFill>
                            <a:schemeClr val="dk1"/>
                          </a:solidFill>
                          <a:effectLst/>
                          <a:latin typeface="+mn-lt"/>
                          <a:ea typeface="+mn-ea"/>
                          <a:cs typeface="+mn-cs"/>
                        </a:rPr>
                        <a:t>zwingend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3"/>
                        <a:tabLst/>
                        <a:defRPr/>
                      </a:pPr>
                      <a:endParaRPr lang="de-DE" sz="180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800" kern="1200" dirty="0" smtClean="0">
                          <a:solidFill>
                            <a:schemeClr val="dk1"/>
                          </a:solidFill>
                          <a:effectLst/>
                          <a:latin typeface="+mn-lt"/>
                          <a:ea typeface="+mn-ea"/>
                          <a:cs typeface="+mn-cs"/>
                        </a:rPr>
                        <a:t>	Ausgabe des</a:t>
                      </a:r>
                      <a:r>
                        <a:rPr lang="de-DE" sz="1800" kern="1200" baseline="0" dirty="0" smtClean="0">
                          <a:solidFill>
                            <a:schemeClr val="dk1"/>
                          </a:solidFill>
                          <a:effectLst/>
                          <a:latin typeface="+mn-lt"/>
                          <a:ea typeface="+mn-ea"/>
                          <a:cs typeface="+mn-cs"/>
                        </a:rPr>
                        <a:t> Anmeldeformulars Probeunterricht </a:t>
                      </a:r>
                    </a:p>
                    <a:p>
                      <a:pPr marL="914400" marR="0" lvl="2" indent="0" algn="l" defTabSz="914400" rtl="0" eaLnBrk="1" fontAlgn="auto" latinLnBrk="0" hangingPunct="1">
                        <a:lnSpc>
                          <a:spcPct val="100000"/>
                        </a:lnSpc>
                        <a:spcBef>
                          <a:spcPts val="0"/>
                        </a:spcBef>
                        <a:spcAft>
                          <a:spcPts val="0"/>
                        </a:spcAft>
                        <a:buClrTx/>
                        <a:buSzTx/>
                        <a:buFont typeface="+mj-lt"/>
                        <a:buNone/>
                        <a:tabLst/>
                        <a:defRPr/>
                      </a:pPr>
                      <a:r>
                        <a:rPr lang="de-DE" sz="1800" kern="1200" baseline="0" dirty="0" smtClean="0">
                          <a:solidFill>
                            <a:schemeClr val="dk1"/>
                          </a:solidFill>
                          <a:effectLst/>
                          <a:latin typeface="+mn-lt"/>
                          <a:ea typeface="+mn-ea"/>
                          <a:cs typeface="+mn-cs"/>
                        </a:rPr>
                        <a:t>(Anmeldefrist bei GS: 11.02.2025)</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de-DE" sz="1800" kern="1200" baseline="0" dirty="0" smtClean="0">
                        <a:solidFill>
                          <a:schemeClr val="dk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 typeface="+mj-lt"/>
                        <a:buNone/>
                        <a:tabLst/>
                        <a:defRPr/>
                      </a:pPr>
                      <a:r>
                        <a:rPr lang="de-DE" sz="1800" kern="1200" dirty="0" smtClean="0">
                          <a:solidFill>
                            <a:schemeClr val="dk1"/>
                          </a:solidFill>
                          <a:effectLst/>
                          <a:latin typeface="+mn-lt"/>
                          <a:ea typeface="+mn-ea"/>
                          <a:cs typeface="+mn-cs"/>
                        </a:rPr>
                        <a:t>Probeunterricht findet an einem bestimmten Gymnasium („Standortschule“) des Schulbezirkes statt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de-DE" sz="1800" kern="1200" dirty="0" smtClean="0">
                        <a:solidFill>
                          <a:schemeClr val="dk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 typeface="+mj-lt"/>
                        <a:buNone/>
                        <a:tabLst/>
                        <a:defRPr/>
                      </a:pPr>
                      <a:r>
                        <a:rPr lang="de-DE" sz="1800" kern="1200" baseline="0" dirty="0" smtClean="0">
                          <a:solidFill>
                            <a:schemeClr val="dk1"/>
                          </a:solidFill>
                          <a:effectLst/>
                          <a:latin typeface="+mn-lt"/>
                          <a:ea typeface="+mn-ea"/>
                          <a:cs typeface="+mn-cs"/>
                        </a:rPr>
                        <a:t>Übergabe </a:t>
                      </a:r>
                      <a:r>
                        <a:rPr lang="de-DE" sz="1800" kern="1200" dirty="0" smtClean="0">
                          <a:solidFill>
                            <a:schemeClr val="dk1"/>
                          </a:solidFill>
                          <a:effectLst/>
                          <a:latin typeface="+mn-lt"/>
                          <a:ea typeface="+mn-ea"/>
                          <a:cs typeface="+mn-cs"/>
                        </a:rPr>
                        <a:t>Bescheid über den Probeunterricht durch die Grundschule an die Eltern</a:t>
                      </a:r>
                    </a:p>
                  </a:txBody>
                  <a:tcPr marL="68580" marR="68580" marT="34290" marB="34290"/>
                </a:tc>
                <a:tc>
                  <a:txBody>
                    <a:bodyPr/>
                    <a:lstStyle/>
                    <a:p>
                      <a:pPr>
                        <a:lnSpc>
                          <a:spcPct val="107000"/>
                        </a:lnSpc>
                        <a:spcAft>
                          <a:spcPts val="800"/>
                        </a:spcAft>
                      </a:pPr>
                      <a:endParaRPr lang="de-DE" sz="600" dirty="0" smtClean="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de-DE" sz="600" dirty="0" smtClean="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de-DE" sz="1200" dirty="0" smtClean="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de-DE" sz="1800" dirty="0" smtClean="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de-DE" sz="1800" dirty="0" smtClean="0">
                          <a:effectLst/>
                          <a:latin typeface="+mn-lt"/>
                          <a:ea typeface="Calibri" panose="020F0502020204030204" pitchFamily="34" charset="0"/>
                          <a:cs typeface="Times New Roman" panose="02020603050405020304" pitchFamily="18" charset="0"/>
                        </a:rPr>
                        <a:t>ab 31.01.2025</a:t>
                      </a:r>
                    </a:p>
                    <a:p>
                      <a:pPr>
                        <a:lnSpc>
                          <a:spcPct val="107000"/>
                        </a:lnSpc>
                        <a:spcAft>
                          <a:spcPts val="800"/>
                        </a:spcAft>
                      </a:pPr>
                      <a:endParaRPr lang="de-DE" sz="1800" dirty="0" smtClean="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de-DE" sz="1800" dirty="0" smtClean="0">
                          <a:effectLst/>
                          <a:latin typeface="+mn-lt"/>
                          <a:ea typeface="Calibri" panose="020F0502020204030204" pitchFamily="34" charset="0"/>
                          <a:cs typeface="Times New Roman" panose="02020603050405020304" pitchFamily="18" charset="0"/>
                        </a:rPr>
                        <a:t>21.02.2025</a:t>
                      </a:r>
                    </a:p>
                    <a:p>
                      <a:pPr>
                        <a:lnSpc>
                          <a:spcPct val="107000"/>
                        </a:lnSpc>
                        <a:spcAft>
                          <a:spcPts val="800"/>
                        </a:spcAft>
                      </a:pPr>
                      <a:endParaRPr lang="de-DE" sz="1800" dirty="0" smtClean="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de-DE" sz="1800" dirty="0" smtClean="0">
                          <a:effectLst/>
                          <a:latin typeface="+mn-lt"/>
                          <a:ea typeface="Calibri" panose="020F0502020204030204" pitchFamily="34" charset="0"/>
                          <a:cs typeface="Times New Roman" panose="02020603050405020304" pitchFamily="18" charset="0"/>
                        </a:rPr>
                        <a:t>ab 05.03.2025</a:t>
                      </a:r>
                    </a:p>
                  </a:txBody>
                  <a:tcPr marL="68580" marR="68580" marT="34290" marB="34290" anchor="ctr"/>
                </a:tc>
                <a:extLst>
                  <a:ext uri="{0D108BD9-81ED-4DB2-BD59-A6C34878D82A}">
                    <a16:rowId xmlns:a16="http://schemas.microsoft.com/office/drawing/2014/main" val="1319419588"/>
                  </a:ext>
                </a:extLst>
              </a:tr>
            </a:tbl>
          </a:graphicData>
        </a:graphic>
      </p:graphicFrame>
      <p:sp>
        <p:nvSpPr>
          <p:cNvPr id="6" name="Titel 5"/>
          <p:cNvSpPr>
            <a:spLocks noGrp="1"/>
          </p:cNvSpPr>
          <p:nvPr>
            <p:ph type="title"/>
          </p:nvPr>
        </p:nvSpPr>
        <p:spPr>
          <a:xfrm>
            <a:off x="647700" y="620234"/>
            <a:ext cx="7848600" cy="810619"/>
          </a:xfrm>
        </p:spPr>
        <p:txBody>
          <a:bodyPr/>
          <a:lstStyle/>
          <a:p>
            <a:r>
              <a:rPr lang="de-DE" sz="2800" dirty="0" smtClean="0">
                <a:solidFill>
                  <a:srgbClr val="004F9F"/>
                </a:solidFill>
              </a:rPr>
              <a:t>GRUNDSCHULE - BERATUNGSSGESPRÄCH</a:t>
            </a:r>
            <a:endParaRPr lang="de-DE" sz="2800" dirty="0">
              <a:solidFill>
                <a:srgbClr val="004F9F"/>
              </a:solidFill>
            </a:endParaRPr>
          </a:p>
        </p:txBody>
      </p:sp>
    </p:spTree>
    <p:extLst>
      <p:ext uri="{BB962C8B-B14F-4D97-AF65-F5344CB8AC3E}">
        <p14:creationId xmlns:p14="http://schemas.microsoft.com/office/powerpoint/2010/main" val="599981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69096" y="6385417"/>
            <a:ext cx="2730083" cy="300082"/>
          </a:xfrm>
          <a:prstGeom prst="rect">
            <a:avLst/>
          </a:prstGeom>
        </p:spPr>
        <p:txBody>
          <a:bodyPr wrap="square">
            <a:spAutoFit/>
          </a:bodyPr>
          <a:lstStyle/>
          <a:p>
            <a:pPr defTabSz="342900"/>
            <a:endParaRPr lang="de-DE" sz="675" dirty="0">
              <a:solidFill>
                <a:prstClr val="black"/>
              </a:solidFill>
              <a:latin typeface="Berlin Type Office"/>
            </a:endParaRPr>
          </a:p>
          <a:p>
            <a:pPr defTabSz="342900"/>
            <a:r>
              <a:rPr lang="de-DE" sz="675" dirty="0" smtClean="0">
                <a:solidFill>
                  <a:prstClr val="black"/>
                </a:solidFill>
                <a:latin typeface="Berlin Type Office"/>
              </a:rPr>
              <a:t>Folie 6</a:t>
            </a:r>
            <a:endParaRPr lang="de-DE" sz="675" dirty="0">
              <a:solidFill>
                <a:prstClr val="black"/>
              </a:solidFill>
              <a:latin typeface="Berlin Type Office"/>
            </a:endParaRPr>
          </a:p>
        </p:txBody>
      </p:sp>
      <p:sp>
        <p:nvSpPr>
          <p:cNvPr id="2" name="Titel 1"/>
          <p:cNvSpPr>
            <a:spLocks noGrp="1"/>
          </p:cNvSpPr>
          <p:nvPr>
            <p:ph type="title"/>
          </p:nvPr>
        </p:nvSpPr>
        <p:spPr/>
        <p:txBody>
          <a:bodyPr>
            <a:normAutofit fontScale="90000"/>
          </a:bodyPr>
          <a:lstStyle/>
          <a:p>
            <a:r>
              <a:rPr lang="de-DE" sz="3200" dirty="0" smtClean="0">
                <a:solidFill>
                  <a:srgbClr val="004F9F"/>
                </a:solidFill>
              </a:rPr>
              <a:t>PROBEUNTERRICHT ZUR FESTSTELLUNG </a:t>
            </a:r>
            <a:br>
              <a:rPr lang="de-DE" sz="3200" dirty="0" smtClean="0">
                <a:solidFill>
                  <a:srgbClr val="004F9F"/>
                </a:solidFill>
              </a:rPr>
            </a:br>
            <a:r>
              <a:rPr lang="de-DE" sz="3200" dirty="0" smtClean="0">
                <a:solidFill>
                  <a:srgbClr val="004F9F"/>
                </a:solidFill>
              </a:rPr>
              <a:t>DER EIGNUNG FÜR DAS GYMNASIUM</a:t>
            </a:r>
            <a:br>
              <a:rPr lang="de-DE" sz="3200" dirty="0" smtClean="0">
                <a:solidFill>
                  <a:srgbClr val="004F9F"/>
                </a:solidFill>
              </a:rPr>
            </a:br>
            <a:r>
              <a:rPr lang="de-DE" sz="3200" dirty="0"/>
              <a:t/>
            </a:r>
            <a:br>
              <a:rPr lang="de-DE" sz="3200" dirty="0"/>
            </a:br>
            <a:r>
              <a:rPr lang="de-DE" sz="2700" b="0" dirty="0" smtClean="0">
                <a:solidFill>
                  <a:prstClr val="black"/>
                </a:solidFill>
              </a:rPr>
              <a:t>Die </a:t>
            </a:r>
            <a:r>
              <a:rPr lang="de-DE" sz="2700" b="0" dirty="0">
                <a:solidFill>
                  <a:prstClr val="black"/>
                </a:solidFill>
              </a:rPr>
              <a:t>Anmeldung eines Kindes zum Probeunterricht ist freiwillig.</a:t>
            </a:r>
            <a:br>
              <a:rPr lang="de-DE" sz="2700" b="0" dirty="0">
                <a:solidFill>
                  <a:prstClr val="black"/>
                </a:solidFill>
              </a:rPr>
            </a:br>
            <a:r>
              <a:rPr lang="de-DE" sz="2700" b="0" dirty="0">
                <a:solidFill>
                  <a:prstClr val="black"/>
                </a:solidFill>
              </a:rPr>
              <a:t/>
            </a:r>
            <a:br>
              <a:rPr lang="de-DE" sz="2700" b="0" dirty="0">
                <a:solidFill>
                  <a:prstClr val="black"/>
                </a:solidFill>
              </a:rPr>
            </a:br>
            <a:r>
              <a:rPr lang="de-DE" sz="2700" b="0" dirty="0">
                <a:solidFill>
                  <a:prstClr val="black"/>
                </a:solidFill>
              </a:rPr>
              <a:t>Mit dem Probeunterricht wird die Eignung für einen gymnasialen Bildungsgang berlinweit nach einem einheitlichen Verfahren festgestellt.</a:t>
            </a:r>
            <a:br>
              <a:rPr lang="de-DE" sz="2700" b="0" dirty="0">
                <a:solidFill>
                  <a:prstClr val="black"/>
                </a:solidFill>
              </a:rPr>
            </a:br>
            <a:r>
              <a:rPr lang="de-DE" sz="2700" b="0" dirty="0">
                <a:solidFill>
                  <a:prstClr val="black"/>
                </a:solidFill>
              </a:rPr>
              <a:t/>
            </a:r>
            <a:br>
              <a:rPr lang="de-DE" sz="2700" b="0" dirty="0">
                <a:solidFill>
                  <a:prstClr val="black"/>
                </a:solidFill>
              </a:rPr>
            </a:br>
            <a:r>
              <a:rPr lang="de-DE" sz="2700" b="0" dirty="0">
                <a:solidFill>
                  <a:prstClr val="black"/>
                </a:solidFill>
              </a:rPr>
              <a:t>Die zentral vorgegebenen Aufgaben überprüfen sprachliche und mathematische sowie überfachliche Kompetenzen, die für ein erfolgreiches Lernen am Gymnasium als notwendig erachtet werden.</a:t>
            </a:r>
            <a:br>
              <a:rPr lang="de-DE" sz="2700" b="0" dirty="0">
                <a:solidFill>
                  <a:prstClr val="black"/>
                </a:solidFill>
              </a:rPr>
            </a:br>
            <a:r>
              <a:rPr lang="de-DE" sz="2700" b="0" dirty="0">
                <a:solidFill>
                  <a:prstClr val="black"/>
                </a:solidFill>
              </a:rPr>
              <a:t/>
            </a:r>
            <a:br>
              <a:rPr lang="de-DE" sz="2700" b="0" dirty="0">
                <a:solidFill>
                  <a:prstClr val="black"/>
                </a:solidFill>
              </a:rPr>
            </a:br>
            <a:r>
              <a:rPr lang="de-DE" sz="1600" b="0" dirty="0">
                <a:solidFill>
                  <a:prstClr val="black"/>
                </a:solidFill>
              </a:rPr>
              <a:t/>
            </a:r>
            <a:br>
              <a:rPr lang="de-DE" sz="1600" b="0" dirty="0">
                <a:solidFill>
                  <a:prstClr val="black"/>
                </a:solidFill>
              </a:rPr>
            </a:br>
            <a:r>
              <a:rPr lang="de-DE" sz="1600" b="0" dirty="0">
                <a:solidFill>
                  <a:prstClr val="black"/>
                </a:solidFill>
              </a:rPr>
              <a:t/>
            </a:r>
            <a:br>
              <a:rPr lang="de-DE" sz="1600" b="0" dirty="0">
                <a:solidFill>
                  <a:prstClr val="black"/>
                </a:solidFill>
              </a:rPr>
            </a:br>
            <a:endParaRPr lang="de-DE" dirty="0"/>
          </a:p>
        </p:txBody>
      </p:sp>
    </p:spTree>
    <p:extLst>
      <p:ext uri="{BB962C8B-B14F-4D97-AF65-F5344CB8AC3E}">
        <p14:creationId xmlns:p14="http://schemas.microsoft.com/office/powerpoint/2010/main" val="2127850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a:t>
            </a:r>
            <a:r>
              <a:rPr lang="de-DE" sz="675" dirty="0">
                <a:solidFill>
                  <a:prstClr val="black"/>
                </a:solidFill>
                <a:latin typeface="Berlin Type Office"/>
              </a:rPr>
              <a:t>7</a:t>
            </a:r>
          </a:p>
        </p:txBody>
      </p:sp>
      <p:sp>
        <p:nvSpPr>
          <p:cNvPr id="5" name="Titel 4"/>
          <p:cNvSpPr>
            <a:spLocks noGrp="1"/>
          </p:cNvSpPr>
          <p:nvPr>
            <p:ph type="title"/>
          </p:nvPr>
        </p:nvSpPr>
        <p:spPr/>
        <p:txBody>
          <a:bodyPr/>
          <a:lstStyle/>
          <a:p>
            <a:r>
              <a:rPr lang="de-DE" sz="2800" dirty="0" smtClean="0">
                <a:solidFill>
                  <a:srgbClr val="004F9F"/>
                </a:solidFill>
              </a:rPr>
              <a:t>WAS IST DER PROBEUNTERRICHT?</a:t>
            </a:r>
            <a:endParaRPr lang="de-DE" dirty="0">
              <a:solidFill>
                <a:srgbClr val="004F9F"/>
              </a:solidFill>
            </a:endParaRPr>
          </a:p>
        </p:txBody>
      </p:sp>
      <p:sp>
        <p:nvSpPr>
          <p:cNvPr id="8" name="Textfeld 7"/>
          <p:cNvSpPr txBox="1"/>
          <p:nvPr/>
        </p:nvSpPr>
        <p:spPr>
          <a:xfrm>
            <a:off x="464248" y="1225689"/>
            <a:ext cx="8215503" cy="5047536"/>
          </a:xfrm>
          <a:prstGeom prst="rect">
            <a:avLst/>
          </a:prstGeom>
          <a:noFill/>
        </p:spPr>
        <p:txBody>
          <a:bodyPr wrap="square" rtlCol="0">
            <a:spAutoFit/>
          </a:bodyPr>
          <a:lstStyle/>
          <a:p>
            <a:r>
              <a:rPr lang="de-DE" sz="2400" dirty="0">
                <a:solidFill>
                  <a:prstClr val="black"/>
                </a:solidFill>
              </a:rPr>
              <a:t>Grundlage für die Aufgaben in Mathematik und Deutsch sind die </a:t>
            </a:r>
            <a:r>
              <a:rPr lang="de-DE" sz="2400" dirty="0" smtClean="0">
                <a:solidFill>
                  <a:prstClr val="black"/>
                </a:solidFill>
              </a:rPr>
              <a:t>jeweiligen Rahmenlehrpläne </a:t>
            </a:r>
            <a:r>
              <a:rPr lang="de-DE" sz="2400" dirty="0">
                <a:solidFill>
                  <a:prstClr val="black"/>
                </a:solidFill>
              </a:rPr>
              <a:t>für die </a:t>
            </a:r>
            <a:r>
              <a:rPr lang="de-DE" sz="2400" dirty="0" smtClean="0">
                <a:solidFill>
                  <a:prstClr val="black"/>
                </a:solidFill>
              </a:rPr>
              <a:t>Jahrgangsstufen </a:t>
            </a:r>
            <a:r>
              <a:rPr lang="de-DE" sz="2400" dirty="0">
                <a:solidFill>
                  <a:prstClr val="black"/>
                </a:solidFill>
              </a:rPr>
              <a:t>1-10 (hier </a:t>
            </a:r>
            <a:r>
              <a:rPr lang="de-DE" sz="2400" dirty="0" smtClean="0">
                <a:solidFill>
                  <a:prstClr val="black"/>
                </a:solidFill>
              </a:rPr>
              <a:t>Jahrgangsstufe </a:t>
            </a:r>
            <a:r>
              <a:rPr lang="de-DE" sz="2400" dirty="0">
                <a:solidFill>
                  <a:prstClr val="black"/>
                </a:solidFill>
              </a:rPr>
              <a:t>5/6) für diese Fächer. </a:t>
            </a:r>
            <a:br>
              <a:rPr lang="de-DE" sz="2400" dirty="0">
                <a:solidFill>
                  <a:prstClr val="black"/>
                </a:solidFill>
              </a:rPr>
            </a:br>
            <a:r>
              <a:rPr lang="de-DE" sz="2400" dirty="0">
                <a:solidFill>
                  <a:prstClr val="black"/>
                </a:solidFill>
              </a:rPr>
              <a:t>Der Probeunterricht dauert ca. 3 Zeit-Stunden und umfasst, neben Einzel- und Gruppenarbeitsphasen, auch </a:t>
            </a:r>
            <a:r>
              <a:rPr lang="de-DE" sz="2400" dirty="0" smtClean="0">
                <a:solidFill>
                  <a:prstClr val="black"/>
                </a:solidFill>
              </a:rPr>
              <a:t>Zeit zur </a:t>
            </a:r>
            <a:r>
              <a:rPr lang="de-DE" sz="2400" dirty="0">
                <a:solidFill>
                  <a:prstClr val="black"/>
                </a:solidFill>
              </a:rPr>
              <a:t>Begrüßung und Pausen zur Erholung. Die Kinder werden von Lehrkräften aus Grundschulen und Gymnasien während des Testes angeleitet</a:t>
            </a:r>
            <a:r>
              <a:rPr lang="de-DE" sz="2400" dirty="0" smtClean="0">
                <a:solidFill>
                  <a:prstClr val="black"/>
                </a:solidFill>
              </a:rPr>
              <a:t>.</a:t>
            </a:r>
          </a:p>
          <a:p>
            <a:r>
              <a:rPr lang="de-DE" sz="1000" dirty="0">
                <a:solidFill>
                  <a:schemeClr val="bg1"/>
                </a:solidFill>
              </a:rPr>
              <a:t>v</a:t>
            </a:r>
            <a:r>
              <a:rPr lang="de-DE" sz="2400" dirty="0">
                <a:solidFill>
                  <a:prstClr val="black"/>
                </a:solidFill>
              </a:rPr>
              <a:t/>
            </a:r>
            <a:br>
              <a:rPr lang="de-DE" sz="2400" dirty="0">
                <a:solidFill>
                  <a:prstClr val="black"/>
                </a:solidFill>
              </a:rPr>
            </a:br>
            <a:r>
              <a:rPr lang="de-DE" sz="2400" dirty="0" smtClean="0">
                <a:solidFill>
                  <a:prstClr val="black"/>
                </a:solidFill>
              </a:rPr>
              <a:t>Das </a:t>
            </a:r>
            <a:r>
              <a:rPr lang="de-DE" sz="2400" dirty="0">
                <a:solidFill>
                  <a:prstClr val="black"/>
                </a:solidFill>
              </a:rPr>
              <a:t>gesamte Verfahren findet am 21.02.2025 ab 9:00 Uhr an jeweils einer sogenannten Standortschule, einem Gymnasium im Schulbezirk der zuletzt besuchten Grundschule, statt. Diese Standortschule ist unabhängig von einer eventuell gewünschten Erst-/</a:t>
            </a:r>
            <a:r>
              <a:rPr lang="de-DE" sz="2400" dirty="0" smtClean="0">
                <a:solidFill>
                  <a:prstClr val="black"/>
                </a:solidFill>
              </a:rPr>
              <a:t>Zweit- oder </a:t>
            </a:r>
            <a:r>
              <a:rPr lang="de-DE" sz="2400" dirty="0">
                <a:solidFill>
                  <a:prstClr val="black"/>
                </a:solidFill>
              </a:rPr>
              <a:t>Drittwunsch-Schule</a:t>
            </a:r>
            <a:r>
              <a:rPr lang="de-DE" sz="2400" dirty="0" smtClean="0">
                <a:solidFill>
                  <a:prstClr val="black"/>
                </a:solidFill>
              </a:rPr>
              <a:t>.</a:t>
            </a:r>
            <a:endParaRPr lang="de-DE" sz="2400" dirty="0" smtClean="0"/>
          </a:p>
        </p:txBody>
      </p:sp>
    </p:spTree>
    <p:extLst>
      <p:ext uri="{BB962C8B-B14F-4D97-AF65-F5344CB8AC3E}">
        <p14:creationId xmlns:p14="http://schemas.microsoft.com/office/powerpoint/2010/main" val="4349759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8</a:t>
            </a:r>
            <a:endParaRPr lang="de-DE" sz="675" dirty="0">
              <a:solidFill>
                <a:prstClr val="black"/>
              </a:solidFill>
              <a:latin typeface="Berlin Type Office"/>
            </a:endParaRPr>
          </a:p>
        </p:txBody>
      </p:sp>
      <p:sp>
        <p:nvSpPr>
          <p:cNvPr id="5" name="Titel 4"/>
          <p:cNvSpPr>
            <a:spLocks noGrp="1"/>
          </p:cNvSpPr>
          <p:nvPr>
            <p:ph type="title"/>
          </p:nvPr>
        </p:nvSpPr>
        <p:spPr/>
        <p:txBody>
          <a:bodyPr/>
          <a:lstStyle/>
          <a:p>
            <a:r>
              <a:rPr lang="de-DE" sz="2800" dirty="0" smtClean="0">
                <a:solidFill>
                  <a:srgbClr val="004F9F"/>
                </a:solidFill>
              </a:rPr>
              <a:t>UND NACH DEM PROBEUNTERRICHT ?</a:t>
            </a:r>
            <a:r>
              <a:rPr lang="de-DE" sz="2800" dirty="0"/>
              <a:t/>
            </a:r>
            <a:br>
              <a:rPr lang="de-DE" sz="2800" dirty="0"/>
            </a:br>
            <a:r>
              <a:rPr lang="de-DE" sz="2800" dirty="0"/>
              <a:t/>
            </a:r>
            <a:br>
              <a:rPr lang="de-DE" sz="2800" dirty="0"/>
            </a:br>
            <a:endParaRPr lang="de-DE" dirty="0"/>
          </a:p>
        </p:txBody>
      </p:sp>
      <p:sp>
        <p:nvSpPr>
          <p:cNvPr id="8" name="Textfeld 7"/>
          <p:cNvSpPr txBox="1"/>
          <p:nvPr/>
        </p:nvSpPr>
        <p:spPr>
          <a:xfrm>
            <a:off x="647700" y="1208742"/>
            <a:ext cx="8161020" cy="5201424"/>
          </a:xfrm>
          <a:prstGeom prst="rect">
            <a:avLst/>
          </a:prstGeom>
          <a:noFill/>
        </p:spPr>
        <p:txBody>
          <a:bodyPr wrap="square" rtlCol="0">
            <a:spAutoFit/>
          </a:bodyPr>
          <a:lstStyle/>
          <a:p>
            <a:r>
              <a:rPr lang="de-DE" sz="2400" dirty="0">
                <a:solidFill>
                  <a:prstClr val="black"/>
                </a:solidFill>
              </a:rPr>
              <a:t>Die Bescheide über eine Eignung/Nichteignung werden von der Schulaufsichtsbehörde erstellt und ab 05.03.25 durch die Grundschule an die </a:t>
            </a:r>
            <a:r>
              <a:rPr lang="de-DE" sz="2400" dirty="0" smtClean="0">
                <a:solidFill>
                  <a:prstClr val="black"/>
                </a:solidFill>
              </a:rPr>
              <a:t>Erziehungsberechtigten </a:t>
            </a:r>
            <a:r>
              <a:rPr lang="de-DE" sz="2400" dirty="0">
                <a:solidFill>
                  <a:prstClr val="black"/>
                </a:solidFill>
              </a:rPr>
              <a:t>ausgegeben. </a:t>
            </a:r>
            <a:br>
              <a:rPr lang="de-DE" sz="2400" dirty="0">
                <a:solidFill>
                  <a:prstClr val="black"/>
                </a:solidFill>
              </a:rPr>
            </a:br>
            <a:r>
              <a:rPr lang="de-DE" sz="1000" dirty="0" smtClean="0">
                <a:solidFill>
                  <a:prstClr val="black"/>
                </a:solidFill>
              </a:rPr>
              <a:t> </a:t>
            </a:r>
          </a:p>
          <a:p>
            <a:r>
              <a:rPr lang="de-DE" sz="2400" dirty="0" smtClean="0">
                <a:solidFill>
                  <a:prstClr val="black"/>
                </a:solidFill>
              </a:rPr>
              <a:t>Auch </a:t>
            </a:r>
            <a:r>
              <a:rPr lang="de-DE" sz="2400" dirty="0">
                <a:solidFill>
                  <a:prstClr val="black"/>
                </a:solidFill>
              </a:rPr>
              <a:t>danach besteht weiterhin die freie Wahl bei der Entscheidung für eine Erst-/ Zweit-/ Drittwunsch-Schule. Soweit die Durchschnittsnote der Förderprognose höher als 2,2 ist, kann eine Anmeldung am Gymnasium nur dann erfolgen, wenn der Probeunterricht „bestanden“ wurde. Das gilt auch für Geschwisterkinder.</a:t>
            </a:r>
            <a:br>
              <a:rPr lang="de-DE" sz="2400" dirty="0">
                <a:solidFill>
                  <a:prstClr val="black"/>
                </a:solidFill>
              </a:rPr>
            </a:br>
            <a:r>
              <a:rPr lang="de-DE" sz="1000" dirty="0" smtClean="0">
                <a:solidFill>
                  <a:prstClr val="black"/>
                </a:solidFill>
              </a:rPr>
              <a:t> </a:t>
            </a:r>
          </a:p>
          <a:p>
            <a:r>
              <a:rPr lang="de-DE" sz="2400" dirty="0" smtClean="0">
                <a:solidFill>
                  <a:prstClr val="black"/>
                </a:solidFill>
              </a:rPr>
              <a:t>Ein </a:t>
            </a:r>
            <a:r>
              <a:rPr lang="de-DE" sz="2400" dirty="0">
                <a:solidFill>
                  <a:prstClr val="black"/>
                </a:solidFill>
              </a:rPr>
              <a:t>Eignungsbescheid hebt die Durchschnittsnote der Förderprognose in einem eventuell stattfindendem Auswahlverfahren bei Übernachfrage der Erstwunsch-Schule nicht auf</a:t>
            </a:r>
            <a:r>
              <a:rPr lang="de-DE" sz="2400" dirty="0" smtClean="0">
                <a:solidFill>
                  <a:prstClr val="black"/>
                </a:solidFill>
              </a:rPr>
              <a:t>.</a:t>
            </a:r>
            <a:endParaRPr lang="de-DE" sz="2400" dirty="0" smtClean="0"/>
          </a:p>
        </p:txBody>
      </p:sp>
    </p:spTree>
    <p:extLst>
      <p:ext uri="{BB962C8B-B14F-4D97-AF65-F5344CB8AC3E}">
        <p14:creationId xmlns:p14="http://schemas.microsoft.com/office/powerpoint/2010/main" val="367956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4"/>
          <p:cNvSpPr txBox="1">
            <a:spLocks/>
          </p:cNvSpPr>
          <p:nvPr/>
        </p:nvSpPr>
        <p:spPr>
          <a:xfrm>
            <a:off x="1424940" y="6073372"/>
            <a:ext cx="1016508" cy="32742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DE" sz="900" dirty="0"/>
          </a:p>
        </p:txBody>
      </p:sp>
      <p:graphicFrame>
        <p:nvGraphicFramePr>
          <p:cNvPr id="7" name="Tabelle 6"/>
          <p:cNvGraphicFramePr>
            <a:graphicFrameLocks noGrp="1"/>
          </p:cNvGraphicFramePr>
          <p:nvPr>
            <p:extLst>
              <p:ext uri="{D42A27DB-BD31-4B8C-83A1-F6EECF244321}">
                <p14:modId xmlns:p14="http://schemas.microsoft.com/office/powerpoint/2010/main" val="1694564768"/>
              </p:ext>
            </p:extLst>
          </p:nvPr>
        </p:nvGraphicFramePr>
        <p:xfrm>
          <a:off x="647700" y="1478478"/>
          <a:ext cx="8061960" cy="4187163"/>
        </p:xfrm>
        <a:graphic>
          <a:graphicData uri="http://schemas.openxmlformats.org/drawingml/2006/table">
            <a:tbl>
              <a:tblPr firstRow="1" bandRow="1">
                <a:tableStyleId>{21E4AEA4-8DFA-4A89-87EB-49C32662AFE0}</a:tableStyleId>
              </a:tblPr>
              <a:tblGrid>
                <a:gridCol w="6265295">
                  <a:extLst>
                    <a:ext uri="{9D8B030D-6E8A-4147-A177-3AD203B41FA5}">
                      <a16:colId xmlns:a16="http://schemas.microsoft.com/office/drawing/2014/main" val="2253355484"/>
                    </a:ext>
                  </a:extLst>
                </a:gridCol>
                <a:gridCol w="1796665">
                  <a:extLst>
                    <a:ext uri="{9D8B030D-6E8A-4147-A177-3AD203B41FA5}">
                      <a16:colId xmlns:a16="http://schemas.microsoft.com/office/drawing/2014/main" val="3733201050"/>
                    </a:ext>
                  </a:extLst>
                </a:gridCol>
              </a:tblGrid>
              <a:tr h="569822">
                <a:tc>
                  <a:txBody>
                    <a:bodyPr/>
                    <a:lstStyle/>
                    <a:p>
                      <a:r>
                        <a:rPr lang="de-DE" sz="1800" dirty="0" smtClean="0"/>
                        <a:t>Schritt</a:t>
                      </a:r>
                      <a:endParaRPr lang="de-DE" sz="1800" dirty="0"/>
                    </a:p>
                  </a:txBody>
                  <a:tcPr anchor="ctr"/>
                </a:tc>
                <a:tc>
                  <a:txBody>
                    <a:bodyPr/>
                    <a:lstStyle/>
                    <a:p>
                      <a:r>
                        <a:rPr lang="de-DE" sz="1800" dirty="0" smtClean="0"/>
                        <a:t>Termin</a:t>
                      </a:r>
                      <a:endParaRPr lang="de-DE" sz="1800" dirty="0"/>
                    </a:p>
                  </a:txBody>
                  <a:tcPr anchor="ctr"/>
                </a:tc>
                <a:extLst>
                  <a:ext uri="{0D108BD9-81ED-4DB2-BD59-A6C34878D82A}">
                    <a16:rowId xmlns:a16="http://schemas.microsoft.com/office/drawing/2014/main" val="3297440917"/>
                  </a:ext>
                </a:extLst>
              </a:tr>
              <a:tr h="752245">
                <a:tc>
                  <a: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lang="de-DE" sz="2400" kern="1200" dirty="0" smtClean="0">
                          <a:solidFill>
                            <a:schemeClr val="dk1"/>
                          </a:solidFill>
                          <a:effectLst/>
                          <a:latin typeface="+mn-lt"/>
                          <a:ea typeface="+mn-ea"/>
                          <a:cs typeface="+mn-cs"/>
                        </a:rPr>
                        <a:t>Anmeldung an den weiterführenden Schulen</a:t>
                      </a:r>
                    </a:p>
                  </a:txBody>
                  <a:tcPr/>
                </a:tc>
                <a:tc>
                  <a:txBody>
                    <a:bodyPr/>
                    <a:lstStyle/>
                    <a:p>
                      <a:pPr>
                        <a:lnSpc>
                          <a:spcPct val="107000"/>
                        </a:lnSpc>
                        <a:spcAft>
                          <a:spcPts val="800"/>
                        </a:spcAft>
                      </a:pPr>
                      <a:r>
                        <a:rPr lang="de-DE" sz="2400" dirty="0" smtClean="0">
                          <a:effectLst/>
                          <a:latin typeface="+mn-lt"/>
                          <a:ea typeface="Calibri" panose="020F0502020204030204" pitchFamily="34" charset="0"/>
                          <a:cs typeface="Times New Roman" panose="02020603050405020304" pitchFamily="18" charset="0"/>
                        </a:rPr>
                        <a:t>06.</a:t>
                      </a:r>
                      <a:r>
                        <a:rPr lang="de-DE" sz="2400" baseline="0" dirty="0" smtClean="0">
                          <a:effectLst/>
                          <a:latin typeface="+mn-lt"/>
                          <a:ea typeface="Calibri" panose="020F0502020204030204" pitchFamily="34" charset="0"/>
                          <a:cs typeface="Times New Roman" panose="02020603050405020304" pitchFamily="18" charset="0"/>
                        </a:rPr>
                        <a:t> bis </a:t>
                      </a:r>
                      <a:r>
                        <a:rPr lang="de-DE" sz="2400" dirty="0" smtClean="0">
                          <a:effectLst/>
                          <a:latin typeface="+mn-lt"/>
                          <a:ea typeface="Calibri" panose="020F0502020204030204" pitchFamily="34" charset="0"/>
                          <a:cs typeface="Times New Roman" panose="02020603050405020304" pitchFamily="18" charset="0"/>
                        </a:rPr>
                        <a:t>-14.03.2025</a:t>
                      </a:r>
                      <a:endParaRPr lang="de-DE" sz="2400" dirty="0">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714207064"/>
                  </a:ext>
                </a:extLst>
              </a:tr>
              <a:tr h="712277">
                <a:tc>
                  <a: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5"/>
                        <a:tabLst/>
                        <a:defRPr/>
                      </a:pPr>
                      <a:r>
                        <a:rPr lang="de-DE" sz="2400" kern="1200" dirty="0" smtClean="0">
                          <a:solidFill>
                            <a:schemeClr val="dk1"/>
                          </a:solidFill>
                          <a:effectLst/>
                          <a:latin typeface="+mn-lt"/>
                          <a:ea typeface="+mn-ea"/>
                          <a:cs typeface="+mn-cs"/>
                        </a:rPr>
                        <a:t>Versand der Bescheide an die Eltern, deren     Kind an eine der drei Wunschschulen aufgenommen worden ist</a:t>
                      </a:r>
                      <a:endParaRPr lang="de-DE" sz="2400" dirty="0"/>
                    </a:p>
                  </a:txBody>
                  <a:tcPr/>
                </a:tc>
                <a:tc>
                  <a:txBody>
                    <a:bodyPr/>
                    <a:lstStyle/>
                    <a:p>
                      <a:pPr>
                        <a:lnSpc>
                          <a:spcPct val="107000"/>
                        </a:lnSpc>
                        <a:spcAft>
                          <a:spcPts val="800"/>
                        </a:spcAft>
                      </a:pPr>
                      <a:r>
                        <a:rPr lang="de-DE" sz="2400" dirty="0" smtClean="0">
                          <a:effectLst/>
                          <a:latin typeface="+mn-lt"/>
                          <a:ea typeface="Calibri" panose="020F0502020204030204" pitchFamily="34" charset="0"/>
                          <a:cs typeface="Times New Roman" panose="02020603050405020304" pitchFamily="18" charset="0"/>
                        </a:rPr>
                        <a:t>26.06.2025</a:t>
                      </a:r>
                      <a:endParaRPr lang="de-DE" sz="2400" dirty="0">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018561615"/>
                  </a:ext>
                </a:extLst>
              </a:tr>
              <a:tr h="1082911">
                <a:tc>
                  <a: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6"/>
                        <a:tabLst/>
                        <a:defRPr/>
                      </a:pPr>
                      <a:r>
                        <a:rPr lang="de-DE" sz="2400" kern="1200" dirty="0" smtClean="0">
                          <a:solidFill>
                            <a:schemeClr val="dk1"/>
                          </a:solidFill>
                          <a:effectLst/>
                          <a:latin typeface="+mn-lt"/>
                          <a:ea typeface="+mn-ea"/>
                          <a:cs typeface="+mn-cs"/>
                        </a:rPr>
                        <a:t>Versand der Bescheide an die Eltern, deren Kind </a:t>
                      </a:r>
                      <a:r>
                        <a:rPr lang="de-DE" sz="2400" u="sng" kern="1200" dirty="0" smtClean="0">
                          <a:solidFill>
                            <a:schemeClr val="dk1"/>
                          </a:solidFill>
                          <a:effectLst/>
                          <a:latin typeface="+mn-lt"/>
                          <a:ea typeface="+mn-ea"/>
                          <a:cs typeface="+mn-cs"/>
                        </a:rPr>
                        <a:t>nicht </a:t>
                      </a:r>
                      <a:r>
                        <a:rPr lang="de-DE" sz="2400" kern="1200" dirty="0" smtClean="0">
                          <a:solidFill>
                            <a:schemeClr val="dk1"/>
                          </a:solidFill>
                          <a:effectLst/>
                          <a:latin typeface="+mn-lt"/>
                          <a:ea typeface="+mn-ea"/>
                          <a:cs typeface="+mn-cs"/>
                        </a:rPr>
                        <a:t>an den Wunschschulen aufgenommen worden ist, mit Benennung einer Angebotsschule </a:t>
                      </a:r>
                      <a:endParaRPr lang="de-DE" sz="2400" dirty="0"/>
                    </a:p>
                  </a:txBody>
                  <a:tcPr/>
                </a:tc>
                <a:tc>
                  <a:txBody>
                    <a:bodyPr/>
                    <a:lstStyle/>
                    <a:p>
                      <a:pPr>
                        <a:lnSpc>
                          <a:spcPct val="107000"/>
                        </a:lnSpc>
                        <a:spcAft>
                          <a:spcPts val="800"/>
                        </a:spcAft>
                      </a:pPr>
                      <a:r>
                        <a:rPr lang="de-DE" sz="2400" dirty="0" smtClean="0">
                          <a:effectLst/>
                          <a:latin typeface="+mn-lt"/>
                          <a:ea typeface="Calibri" panose="020F0502020204030204" pitchFamily="34" charset="0"/>
                          <a:cs typeface="Times New Roman" panose="02020603050405020304" pitchFamily="18" charset="0"/>
                        </a:rPr>
                        <a:t>26.06.2025</a:t>
                      </a:r>
                      <a:endParaRPr lang="de-DE" sz="2400" dirty="0">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233546420"/>
                  </a:ext>
                </a:extLst>
              </a:tr>
            </a:tbl>
          </a:graphicData>
        </a:graphic>
      </p:graphicFrame>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a:t>
            </a:r>
            <a:r>
              <a:rPr lang="de-DE" sz="675" dirty="0">
                <a:solidFill>
                  <a:prstClr val="black"/>
                </a:solidFill>
                <a:latin typeface="Berlin Type Office"/>
              </a:rPr>
              <a:t>9</a:t>
            </a:r>
          </a:p>
        </p:txBody>
      </p:sp>
      <p:sp>
        <p:nvSpPr>
          <p:cNvPr id="8" name="Titel 7"/>
          <p:cNvSpPr>
            <a:spLocks noGrp="1"/>
          </p:cNvSpPr>
          <p:nvPr>
            <p:ph type="title"/>
          </p:nvPr>
        </p:nvSpPr>
        <p:spPr/>
        <p:txBody>
          <a:bodyPr/>
          <a:lstStyle/>
          <a:p>
            <a:r>
              <a:rPr lang="de-DE" sz="2800" dirty="0" smtClean="0">
                <a:solidFill>
                  <a:srgbClr val="004F9F"/>
                </a:solidFill>
              </a:rPr>
              <a:t>GRUNDSCHULE - BERATUNGSSGESPRÄCH</a:t>
            </a:r>
            <a:endParaRPr lang="de-DE" sz="2800" dirty="0"/>
          </a:p>
        </p:txBody>
      </p:sp>
    </p:spTree>
    <p:extLst>
      <p:ext uri="{BB962C8B-B14F-4D97-AF65-F5344CB8AC3E}">
        <p14:creationId xmlns:p14="http://schemas.microsoft.com/office/powerpoint/2010/main" val="3777127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smtClean="0">
                <a:solidFill>
                  <a:srgbClr val="004F9F"/>
                </a:solidFill>
              </a:rPr>
              <a:t>GRUNDSCHULE - BERATUNGSSGESPRÄCH</a:t>
            </a:r>
            <a:endParaRPr lang="de-DE" sz="2800" dirty="0"/>
          </a:p>
        </p:txBody>
      </p:sp>
      <p:graphicFrame>
        <p:nvGraphicFramePr>
          <p:cNvPr id="4" name="Tabelle 3"/>
          <p:cNvGraphicFramePr>
            <a:graphicFrameLocks noGrp="1"/>
          </p:cNvGraphicFramePr>
          <p:nvPr>
            <p:extLst>
              <p:ext uri="{D42A27DB-BD31-4B8C-83A1-F6EECF244321}">
                <p14:modId xmlns:p14="http://schemas.microsoft.com/office/powerpoint/2010/main" val="3297215326"/>
              </p:ext>
            </p:extLst>
          </p:nvPr>
        </p:nvGraphicFramePr>
        <p:xfrm>
          <a:off x="647700" y="2024063"/>
          <a:ext cx="7848600" cy="3103404"/>
        </p:xfrm>
        <a:graphic>
          <a:graphicData uri="http://schemas.openxmlformats.org/drawingml/2006/table">
            <a:tbl>
              <a:tblPr firstRow="1" bandRow="1">
                <a:tableStyleId>{21E4AEA4-8DFA-4A89-87EB-49C32662AFE0}</a:tableStyleId>
              </a:tblPr>
              <a:tblGrid>
                <a:gridCol w="6099484">
                  <a:extLst>
                    <a:ext uri="{9D8B030D-6E8A-4147-A177-3AD203B41FA5}">
                      <a16:colId xmlns:a16="http://schemas.microsoft.com/office/drawing/2014/main" val="1902694567"/>
                    </a:ext>
                  </a:extLst>
                </a:gridCol>
                <a:gridCol w="1749116">
                  <a:extLst>
                    <a:ext uri="{9D8B030D-6E8A-4147-A177-3AD203B41FA5}">
                      <a16:colId xmlns:a16="http://schemas.microsoft.com/office/drawing/2014/main" val="3287782507"/>
                    </a:ext>
                  </a:extLst>
                </a:gridCol>
              </a:tblGrid>
              <a:tr h="576262">
                <a:tc>
                  <a:txBody>
                    <a:bodyPr/>
                    <a:lstStyle/>
                    <a:p>
                      <a:r>
                        <a:rPr lang="de-DE" sz="1800" dirty="0" smtClean="0"/>
                        <a:t>Schritt</a:t>
                      </a:r>
                      <a:endParaRPr lang="de-DE" sz="1800" dirty="0"/>
                    </a:p>
                  </a:txBody>
                  <a:tcPr anchor="ctr"/>
                </a:tc>
                <a:tc>
                  <a:txBody>
                    <a:bodyPr/>
                    <a:lstStyle/>
                    <a:p>
                      <a:r>
                        <a:rPr lang="de-DE" sz="1800" dirty="0" smtClean="0"/>
                        <a:t>Termin</a:t>
                      </a:r>
                      <a:endParaRPr lang="de-DE" sz="1800" dirty="0"/>
                    </a:p>
                  </a:txBody>
                  <a:tcPr anchor="ctr"/>
                </a:tc>
                <a:extLst>
                  <a:ext uri="{0D108BD9-81ED-4DB2-BD59-A6C34878D82A}">
                    <a16:rowId xmlns:a16="http://schemas.microsoft.com/office/drawing/2014/main" val="3358125549"/>
                  </a:ext>
                </a:extLst>
              </a:tr>
              <a:tr h="972662">
                <a:tc>
                  <a: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7"/>
                        <a:tabLst/>
                        <a:defRPr/>
                      </a:pPr>
                      <a:r>
                        <a:rPr lang="de-DE" sz="2400" kern="1200" dirty="0" smtClean="0">
                          <a:solidFill>
                            <a:schemeClr val="tx1"/>
                          </a:solidFill>
                          <a:effectLst/>
                          <a:latin typeface="+mn-lt"/>
                          <a:ea typeface="+mn-ea"/>
                          <a:cs typeface="+mn-cs"/>
                        </a:rPr>
                        <a:t>Anmeldung an der</a:t>
                      </a:r>
                      <a:r>
                        <a:rPr lang="de-DE" sz="2400" kern="1200" baseline="0" dirty="0" smtClean="0">
                          <a:solidFill>
                            <a:schemeClr val="tx1"/>
                          </a:solidFill>
                          <a:effectLst/>
                          <a:latin typeface="+mn-lt"/>
                          <a:ea typeface="+mn-ea"/>
                          <a:cs typeface="+mn-cs"/>
                        </a:rPr>
                        <a:t> Angebotss</a:t>
                      </a:r>
                      <a:r>
                        <a:rPr lang="de-DE" sz="2400" kern="1200" dirty="0" smtClean="0">
                          <a:solidFill>
                            <a:schemeClr val="tx1"/>
                          </a:solidFill>
                          <a:effectLst/>
                          <a:latin typeface="+mn-lt"/>
                          <a:ea typeface="+mn-ea"/>
                          <a:cs typeface="+mn-cs"/>
                        </a:rPr>
                        <a:t>chule</a:t>
                      </a:r>
                    </a:p>
                  </a:txBody>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de-DE" sz="2400" dirty="0" smtClean="0">
                          <a:solidFill>
                            <a:schemeClr val="tx1"/>
                          </a:solidFill>
                          <a:effectLst/>
                          <a:latin typeface="+mn-lt"/>
                          <a:ea typeface="Calibri" panose="020F0502020204030204" pitchFamily="34" charset="0"/>
                          <a:cs typeface="Times New Roman" panose="02020603050405020304" pitchFamily="18" charset="0"/>
                        </a:rPr>
                        <a:t>Bis</a:t>
                      </a:r>
                      <a:r>
                        <a:rPr lang="de-DE" sz="2400" baseline="0" dirty="0" smtClean="0">
                          <a:solidFill>
                            <a:schemeClr val="tx1"/>
                          </a:solidFill>
                          <a:effectLst/>
                          <a:latin typeface="+mn-lt"/>
                          <a:ea typeface="Calibri" panose="020F0502020204030204" pitchFamily="34" charset="0"/>
                          <a:cs typeface="Times New Roman" panose="02020603050405020304" pitchFamily="18" charset="0"/>
                        </a:rPr>
                        <a:t> 09.07.2025</a:t>
                      </a:r>
                      <a:endParaRPr lang="de-DE" sz="2400" dirty="0">
                        <a:solidFill>
                          <a:schemeClr val="tx1"/>
                        </a:solidFill>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82989923"/>
                  </a:ext>
                </a:extLst>
              </a:tr>
              <a:tr h="1329757">
                <a:tc>
                  <a:txBody>
                    <a:bodyPr/>
                    <a:lstStyle/>
                    <a:p>
                      <a:pPr marL="457200" indent="-457200">
                        <a:buFont typeface="+mj-lt"/>
                        <a:buAutoNum type="arabicPeriod" startAt="8"/>
                      </a:pPr>
                      <a:r>
                        <a:rPr lang="de-DE" sz="2400" kern="1200" dirty="0" smtClean="0">
                          <a:solidFill>
                            <a:schemeClr val="dk1"/>
                          </a:solidFill>
                          <a:effectLst/>
                          <a:latin typeface="+mn-lt"/>
                          <a:ea typeface="+mn-ea"/>
                          <a:cs typeface="+mn-cs"/>
                        </a:rPr>
                        <a:t>Zuweisungsbescheid an die Eltern, deren  Kind </a:t>
                      </a:r>
                      <a:r>
                        <a:rPr lang="de-DE" sz="2400" u="sng" kern="1200" dirty="0" smtClean="0">
                          <a:solidFill>
                            <a:schemeClr val="dk1"/>
                          </a:solidFill>
                          <a:effectLst/>
                          <a:latin typeface="+mn-lt"/>
                          <a:ea typeface="+mn-ea"/>
                          <a:cs typeface="+mn-cs"/>
                        </a:rPr>
                        <a:t>nicht</a:t>
                      </a:r>
                      <a:r>
                        <a:rPr lang="de-DE" sz="2400" kern="1200" dirty="0" smtClean="0">
                          <a:solidFill>
                            <a:schemeClr val="dk1"/>
                          </a:solidFill>
                          <a:effectLst/>
                          <a:latin typeface="+mn-lt"/>
                          <a:ea typeface="+mn-ea"/>
                          <a:cs typeface="+mn-cs"/>
                        </a:rPr>
                        <a:t> an den Wunschschulen aufgenommen worden ist und </a:t>
                      </a:r>
                      <a:r>
                        <a:rPr lang="de-DE" sz="2400" u="sng" kern="1200" dirty="0" smtClean="0">
                          <a:solidFill>
                            <a:schemeClr val="dk1"/>
                          </a:solidFill>
                          <a:effectLst/>
                          <a:latin typeface="+mn-lt"/>
                          <a:ea typeface="+mn-ea"/>
                          <a:cs typeface="+mn-cs"/>
                        </a:rPr>
                        <a:t>keinen</a:t>
                      </a:r>
                      <a:r>
                        <a:rPr lang="de-DE" sz="2400" kern="1200" dirty="0" smtClean="0">
                          <a:solidFill>
                            <a:schemeClr val="dk1"/>
                          </a:solidFill>
                          <a:effectLst/>
                          <a:latin typeface="+mn-lt"/>
                          <a:ea typeface="+mn-ea"/>
                          <a:cs typeface="+mn-cs"/>
                        </a:rPr>
                        <a:t> anderen Schulplatz gefunden hat</a:t>
                      </a:r>
                      <a:endParaRPr lang="de-DE"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400" smtClean="0">
                          <a:effectLst/>
                          <a:latin typeface="+mn-lt"/>
                          <a:ea typeface="Calibri" panose="020F0502020204030204" pitchFamily="34" charset="0"/>
                          <a:cs typeface="Times New Roman" panose="02020603050405020304" pitchFamily="18" charset="0"/>
                        </a:rPr>
                        <a:t>10.07.2025</a:t>
                      </a:r>
                      <a:endParaRPr lang="de-DE" sz="2400" dirty="0" smtClean="0">
                        <a:effectLst/>
                        <a:latin typeface="+mn-lt"/>
                        <a:ea typeface="Calibri" panose="020F0502020204030204" pitchFamily="34" charset="0"/>
                        <a:cs typeface="Times New Roman" panose="02020603050405020304" pitchFamily="18" charset="0"/>
                      </a:endParaRPr>
                    </a:p>
                    <a:p>
                      <a:endParaRPr lang="de-DE" sz="2400" dirty="0">
                        <a:latin typeface="+mn-lt"/>
                      </a:endParaRPr>
                    </a:p>
                  </a:txBody>
                  <a:tcPr/>
                </a:tc>
                <a:extLst>
                  <a:ext uri="{0D108BD9-81ED-4DB2-BD59-A6C34878D82A}">
                    <a16:rowId xmlns:a16="http://schemas.microsoft.com/office/drawing/2014/main" val="1308215373"/>
                  </a:ext>
                </a:extLst>
              </a:tr>
            </a:tbl>
          </a:graphicData>
        </a:graphic>
      </p:graphicFrame>
      <p:sp>
        <p:nvSpPr>
          <p:cNvPr id="5" name="Rechteck 4"/>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10</a:t>
            </a:r>
            <a:endParaRPr lang="de-DE" sz="675" dirty="0">
              <a:solidFill>
                <a:prstClr val="black"/>
              </a:solidFill>
              <a:latin typeface="Berlin Type Office"/>
            </a:endParaRPr>
          </a:p>
        </p:txBody>
      </p:sp>
    </p:spTree>
    <p:extLst>
      <p:ext uri="{BB962C8B-B14F-4D97-AF65-F5344CB8AC3E}">
        <p14:creationId xmlns:p14="http://schemas.microsoft.com/office/powerpoint/2010/main" val="784347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4"/>
          <p:cNvSpPr txBox="1">
            <a:spLocks/>
          </p:cNvSpPr>
          <p:nvPr/>
        </p:nvSpPr>
        <p:spPr>
          <a:xfrm>
            <a:off x="1424940" y="6073372"/>
            <a:ext cx="1016508" cy="32742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DE" sz="900" dirty="0"/>
          </a:p>
        </p:txBody>
      </p:sp>
      <p:sp>
        <p:nvSpPr>
          <p:cNvPr id="5" name="Rechteck 4"/>
          <p:cNvSpPr/>
          <p:nvPr/>
        </p:nvSpPr>
        <p:spPr>
          <a:xfrm>
            <a:off x="1298448" y="4523030"/>
            <a:ext cx="978408" cy="1200329"/>
          </a:xfrm>
          <a:prstGeom prst="rect">
            <a:avLst/>
          </a:prstGeom>
        </p:spPr>
        <p:txBody>
          <a:bodyPr wrap="square">
            <a:spAutoFit/>
          </a:bodyPr>
          <a:lstStyle/>
          <a:p>
            <a:endParaRPr lang="de-DE" dirty="0" smtClean="0"/>
          </a:p>
          <a:p>
            <a:endParaRPr lang="de-DE" dirty="0"/>
          </a:p>
          <a:p>
            <a:endParaRPr lang="de-DE" dirty="0" smtClean="0"/>
          </a:p>
          <a:p>
            <a:endParaRPr lang="de-DE" dirty="0"/>
          </a:p>
        </p:txBody>
      </p:sp>
      <p:sp>
        <p:nvSpPr>
          <p:cNvPr id="7" name="Rechteck 6"/>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11</a:t>
            </a:r>
            <a:endParaRPr lang="de-DE" sz="675" dirty="0">
              <a:solidFill>
                <a:prstClr val="black"/>
              </a:solidFill>
              <a:latin typeface="Berlin Type Office"/>
            </a:endParaRPr>
          </a:p>
        </p:txBody>
      </p:sp>
      <p:sp>
        <p:nvSpPr>
          <p:cNvPr id="9" name="Titel 8"/>
          <p:cNvSpPr>
            <a:spLocks noGrp="1"/>
          </p:cNvSpPr>
          <p:nvPr>
            <p:ph type="title"/>
          </p:nvPr>
        </p:nvSpPr>
        <p:spPr/>
        <p:txBody>
          <a:bodyPr/>
          <a:lstStyle/>
          <a:p>
            <a:r>
              <a:rPr lang="de-DE" sz="2800" dirty="0" smtClean="0">
                <a:solidFill>
                  <a:srgbClr val="004F9F"/>
                </a:solidFill>
              </a:rPr>
              <a:t>GRUNDSCHULE - BERATUNGSSGESPRÄCH</a:t>
            </a:r>
            <a:endParaRPr lang="de-DE" sz="2800" dirty="0"/>
          </a:p>
        </p:txBody>
      </p:sp>
      <p:pic>
        <p:nvPicPr>
          <p:cNvPr id="11" name="Inhaltsplatzhalt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1282" y="1137821"/>
            <a:ext cx="6801436" cy="5033631"/>
          </a:xfrm>
          <a:prstGeom prst="rect">
            <a:avLst/>
          </a:prstGeom>
        </p:spPr>
      </p:pic>
    </p:spTree>
    <p:extLst>
      <p:ext uri="{BB962C8B-B14F-4D97-AF65-F5344CB8AC3E}">
        <p14:creationId xmlns:p14="http://schemas.microsoft.com/office/powerpoint/2010/main" val="1803100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12</a:t>
            </a:r>
            <a:endParaRPr lang="de-DE" sz="675" dirty="0">
              <a:solidFill>
                <a:prstClr val="black"/>
              </a:solidFill>
              <a:latin typeface="Berlin Type Office"/>
            </a:endParaRPr>
          </a:p>
        </p:txBody>
      </p:sp>
      <p:sp>
        <p:nvSpPr>
          <p:cNvPr id="9" name="Titel 8"/>
          <p:cNvSpPr>
            <a:spLocks noGrp="1"/>
          </p:cNvSpPr>
          <p:nvPr>
            <p:ph type="title"/>
          </p:nvPr>
        </p:nvSpPr>
        <p:spPr/>
        <p:txBody>
          <a:bodyPr/>
          <a:lstStyle/>
          <a:p>
            <a:r>
              <a:rPr lang="de-DE" sz="2800" dirty="0" smtClean="0">
                <a:solidFill>
                  <a:srgbClr val="004F9F"/>
                </a:solidFill>
              </a:rPr>
              <a:t>FÖRDERPROGNOSE</a:t>
            </a:r>
            <a:endParaRPr lang="de-DE" sz="2800" dirty="0">
              <a:solidFill>
                <a:srgbClr val="004F9F"/>
              </a:solidFill>
            </a:endParaRPr>
          </a:p>
        </p:txBody>
      </p:sp>
      <p:pic>
        <p:nvPicPr>
          <p:cNvPr id="11" name="Inhaltsplatzhalter 10"/>
          <p:cNvPicPr>
            <a:picLocks noGrp="1" noChangeAspect="1"/>
          </p:cNvPicPr>
          <p:nvPr>
            <p:ph idx="1"/>
          </p:nvPr>
        </p:nvPicPr>
        <p:blipFill rotWithShape="1">
          <a:blip r:embed="rId3"/>
          <a:srcRect l="5692"/>
          <a:stretch/>
        </p:blipFill>
        <p:spPr>
          <a:xfrm>
            <a:off x="1076770" y="1073167"/>
            <a:ext cx="7109529" cy="5165707"/>
          </a:xfrm>
          <a:prstGeom prst="rect">
            <a:avLst/>
          </a:prstGeom>
        </p:spPr>
      </p:pic>
    </p:spTree>
    <p:extLst>
      <p:ext uri="{BB962C8B-B14F-4D97-AF65-F5344CB8AC3E}">
        <p14:creationId xmlns:p14="http://schemas.microsoft.com/office/powerpoint/2010/main" val="2870658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13</a:t>
            </a:r>
            <a:endParaRPr lang="de-DE" sz="675" dirty="0">
              <a:solidFill>
                <a:prstClr val="black"/>
              </a:solidFill>
              <a:latin typeface="Berlin Type Office"/>
            </a:endParaRPr>
          </a:p>
        </p:txBody>
      </p:sp>
      <p:sp>
        <p:nvSpPr>
          <p:cNvPr id="5" name="Titel 4"/>
          <p:cNvSpPr>
            <a:spLocks noGrp="1"/>
          </p:cNvSpPr>
          <p:nvPr>
            <p:ph type="title"/>
          </p:nvPr>
        </p:nvSpPr>
        <p:spPr/>
        <p:txBody>
          <a:bodyPr/>
          <a:lstStyle/>
          <a:p>
            <a:r>
              <a:rPr lang="de-DE" sz="2800" dirty="0">
                <a:solidFill>
                  <a:srgbClr val="004F9F"/>
                </a:solidFill>
              </a:rPr>
              <a:t>FÖRDERPROGNOSE</a:t>
            </a:r>
            <a:endParaRPr lang="de-DE" sz="2800" dirty="0"/>
          </a:p>
        </p:txBody>
      </p:sp>
      <p:pic>
        <p:nvPicPr>
          <p:cNvPr id="6" name="Inhaltsplatzhalter 5"/>
          <p:cNvPicPr>
            <a:picLocks noGrp="1" noChangeAspect="1"/>
          </p:cNvPicPr>
          <p:nvPr>
            <p:ph idx="1"/>
          </p:nvPr>
        </p:nvPicPr>
        <p:blipFill>
          <a:blip r:embed="rId3"/>
          <a:stretch>
            <a:fillRect/>
          </a:stretch>
        </p:blipFill>
        <p:spPr>
          <a:xfrm>
            <a:off x="1014603" y="1135789"/>
            <a:ext cx="6937302" cy="5194789"/>
          </a:xfrm>
          <a:prstGeom prst="rect">
            <a:avLst/>
          </a:prstGeom>
        </p:spPr>
      </p:pic>
    </p:spTree>
    <p:extLst>
      <p:ext uri="{BB962C8B-B14F-4D97-AF65-F5344CB8AC3E}">
        <p14:creationId xmlns:p14="http://schemas.microsoft.com/office/powerpoint/2010/main" val="1247855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E32AE0C-55AF-479C-9D29-4279916E9DB7}"/>
              </a:ext>
            </a:extLst>
          </p:cNvPr>
          <p:cNvSpPr>
            <a:spLocks noGrp="1"/>
          </p:cNvSpPr>
          <p:nvPr>
            <p:ph type="title"/>
          </p:nvPr>
        </p:nvSpPr>
        <p:spPr/>
        <p:txBody>
          <a:bodyPr/>
          <a:lstStyle/>
          <a:p>
            <a:r>
              <a:rPr lang="de-DE" sz="2800" dirty="0">
                <a:solidFill>
                  <a:srgbClr val="004F9F"/>
                </a:solidFill>
              </a:rPr>
              <a:t>FÖRDERPROGNOSE</a:t>
            </a:r>
            <a:r>
              <a:rPr lang="de-DE" sz="2800" dirty="0"/>
              <a:t/>
            </a:r>
            <a:br>
              <a:rPr lang="de-DE" sz="2800" dirty="0"/>
            </a:br>
            <a:endParaRPr lang="de-DE" sz="2800" dirty="0"/>
          </a:p>
        </p:txBody>
      </p:sp>
      <p:pic>
        <p:nvPicPr>
          <p:cNvPr id="6" name="Inhaltsplatzhalter 5"/>
          <p:cNvPicPr>
            <a:picLocks noGrp="1" noChangeAspect="1"/>
          </p:cNvPicPr>
          <p:nvPr>
            <p:ph idx="1"/>
          </p:nvPr>
        </p:nvPicPr>
        <p:blipFill rotWithShape="1">
          <a:blip r:embed="rId3"/>
          <a:srcRect t="3061" r="2317"/>
          <a:stretch/>
        </p:blipFill>
        <p:spPr>
          <a:xfrm>
            <a:off x="404622" y="1104899"/>
            <a:ext cx="7796403" cy="5087165"/>
          </a:xfrm>
          <a:prstGeom prst="rect">
            <a:avLst/>
          </a:prstGeom>
        </p:spPr>
      </p:pic>
      <p:sp>
        <p:nvSpPr>
          <p:cNvPr id="4" name="Rechteck 3"/>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14</a:t>
            </a:r>
            <a:endParaRPr lang="de-DE" sz="675" dirty="0">
              <a:solidFill>
                <a:prstClr val="black"/>
              </a:solidFill>
              <a:latin typeface="Berlin Type Office"/>
            </a:endParaRPr>
          </a:p>
        </p:txBody>
      </p:sp>
    </p:spTree>
    <p:extLst>
      <p:ext uri="{BB962C8B-B14F-4D97-AF65-F5344CB8AC3E}">
        <p14:creationId xmlns:p14="http://schemas.microsoft.com/office/powerpoint/2010/main" val="4085869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E32AE0C-55AF-479C-9D29-4279916E9DB7}"/>
              </a:ext>
            </a:extLst>
          </p:cNvPr>
          <p:cNvSpPr>
            <a:spLocks noGrp="1"/>
          </p:cNvSpPr>
          <p:nvPr>
            <p:ph type="title"/>
          </p:nvPr>
        </p:nvSpPr>
        <p:spPr/>
        <p:txBody>
          <a:bodyPr/>
          <a:lstStyle/>
          <a:p>
            <a:r>
              <a:rPr lang="de-DE" sz="2800" dirty="0">
                <a:solidFill>
                  <a:srgbClr val="004F9F"/>
                </a:solidFill>
              </a:rPr>
              <a:t>FÖRDERPROGNOSE</a:t>
            </a:r>
            <a:r>
              <a:rPr lang="de-DE" sz="2800" dirty="0"/>
              <a:t/>
            </a:r>
            <a:br>
              <a:rPr lang="de-DE" sz="2800" dirty="0"/>
            </a:br>
            <a:endParaRPr lang="de-DE" sz="2800" dirty="0"/>
          </a:p>
        </p:txBody>
      </p:sp>
      <p:sp>
        <p:nvSpPr>
          <p:cNvPr id="4" name="Rechteck 3"/>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15</a:t>
            </a:r>
            <a:endParaRPr lang="de-DE" sz="675" dirty="0">
              <a:solidFill>
                <a:prstClr val="black"/>
              </a:solidFill>
              <a:latin typeface="Berlin Type Office"/>
            </a:endParaRPr>
          </a:p>
        </p:txBody>
      </p:sp>
      <p:pic>
        <p:nvPicPr>
          <p:cNvPr id="7" name="Grafik 6"/>
          <p:cNvPicPr>
            <a:picLocks noChangeAspect="1"/>
          </p:cNvPicPr>
          <p:nvPr/>
        </p:nvPicPr>
        <p:blipFill rotWithShape="1">
          <a:blip r:embed="rId3"/>
          <a:srcRect b="11340"/>
          <a:stretch/>
        </p:blipFill>
        <p:spPr>
          <a:xfrm>
            <a:off x="647700" y="1136574"/>
            <a:ext cx="7848600" cy="5059127"/>
          </a:xfrm>
          <a:prstGeom prst="rect">
            <a:avLst/>
          </a:prstGeom>
        </p:spPr>
      </p:pic>
    </p:spTree>
    <p:extLst>
      <p:ext uri="{BB962C8B-B14F-4D97-AF65-F5344CB8AC3E}">
        <p14:creationId xmlns:p14="http://schemas.microsoft.com/office/powerpoint/2010/main" val="279733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800" dirty="0" smtClean="0">
                <a:solidFill>
                  <a:srgbClr val="004F9F"/>
                </a:solidFill>
              </a:rPr>
              <a:t>ANMELDUNG - GRUNDLAGE </a:t>
            </a:r>
            <a:br>
              <a:rPr lang="de-DE" sz="2800" dirty="0" smtClean="0">
                <a:solidFill>
                  <a:srgbClr val="004F9F"/>
                </a:solidFill>
              </a:rPr>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smtClean="0"/>
              <a:t/>
            </a:r>
            <a:br>
              <a:rPr lang="de-DE" sz="2800" dirty="0" smtClean="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a:t/>
            </a:r>
            <a:br>
              <a:rPr lang="de-DE" sz="2800" dirty="0"/>
            </a:br>
            <a:r>
              <a:rPr lang="de-DE" sz="2800" dirty="0" smtClean="0"/>
              <a:t/>
            </a:r>
            <a:br>
              <a:rPr lang="de-DE" sz="2800" dirty="0" smtClean="0"/>
            </a:br>
            <a:endParaRPr lang="de-DE" sz="2800"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039" y="1686332"/>
            <a:ext cx="8135922" cy="1909316"/>
          </a:xfrm>
          <a:prstGeom prst="rect">
            <a:avLst/>
          </a:prstGeom>
        </p:spPr>
      </p:pic>
      <p:sp>
        <p:nvSpPr>
          <p:cNvPr id="7" name="Rechteck 6"/>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16</a:t>
            </a:r>
            <a:endParaRPr lang="de-DE" sz="675" dirty="0">
              <a:solidFill>
                <a:prstClr val="black"/>
              </a:solidFill>
              <a:latin typeface="Berlin Type Office"/>
            </a:endParaRPr>
          </a:p>
        </p:txBody>
      </p:sp>
    </p:spTree>
    <p:extLst>
      <p:ext uri="{BB962C8B-B14F-4D97-AF65-F5344CB8AC3E}">
        <p14:creationId xmlns:p14="http://schemas.microsoft.com/office/powerpoint/2010/main" val="855490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6400" y="2221200"/>
            <a:ext cx="4913015" cy="1232344"/>
          </a:xfrm>
        </p:spPr>
        <p:txBody>
          <a:bodyPr/>
          <a:lstStyle/>
          <a:p>
            <a:r>
              <a:rPr lang="de-DE" sz="3400" dirty="0"/>
              <a:t>Aufnahmeverfahren </a:t>
            </a:r>
            <a:r>
              <a:rPr lang="de-DE" sz="3400" dirty="0" smtClean="0"/>
              <a:t/>
            </a:r>
            <a:br>
              <a:rPr lang="de-DE" sz="3400" dirty="0" smtClean="0"/>
            </a:br>
            <a:r>
              <a:rPr lang="de-DE" sz="3400" dirty="0" smtClean="0"/>
              <a:t>in </a:t>
            </a:r>
            <a:r>
              <a:rPr lang="de-DE" sz="3400" dirty="0"/>
              <a:t>die Schulen </a:t>
            </a:r>
            <a:r>
              <a:rPr lang="de-DE" sz="3400" dirty="0" smtClean="0"/>
              <a:t/>
            </a:r>
            <a:br>
              <a:rPr lang="de-DE" sz="3400" dirty="0" smtClean="0"/>
            </a:br>
            <a:r>
              <a:rPr lang="de-DE" sz="3400" dirty="0" smtClean="0"/>
              <a:t>der </a:t>
            </a:r>
            <a:r>
              <a:rPr lang="de-DE" sz="3400" dirty="0"/>
              <a:t>Sekundarstufe I</a:t>
            </a:r>
            <a:br>
              <a:rPr lang="de-DE" sz="3400" dirty="0"/>
            </a:br>
            <a:endParaRPr lang="de-DE" sz="3400" dirty="0"/>
          </a:p>
        </p:txBody>
      </p:sp>
      <p:sp>
        <p:nvSpPr>
          <p:cNvPr id="3" name="Textplatzhalter 2"/>
          <p:cNvSpPr>
            <a:spLocks noGrp="1"/>
          </p:cNvSpPr>
          <p:nvPr>
            <p:ph type="body" sz="quarter" idx="13"/>
          </p:nvPr>
        </p:nvSpPr>
        <p:spPr>
          <a:xfrm>
            <a:off x="6276974" y="2811600"/>
            <a:ext cx="2362201" cy="3730752"/>
          </a:xfrm>
        </p:spPr>
        <p:txBody>
          <a:bodyPr/>
          <a:lstStyle/>
          <a:p>
            <a:pPr marL="0" indent="0">
              <a:buNone/>
            </a:pPr>
            <a:r>
              <a:rPr lang="de-DE" sz="2800" dirty="0" smtClean="0"/>
              <a:t>Weiterführende Schulen</a:t>
            </a:r>
            <a:endParaRPr lang="de-DE" sz="2800" dirty="0"/>
          </a:p>
        </p:txBody>
      </p:sp>
      <p:sp>
        <p:nvSpPr>
          <p:cNvPr id="4" name="Textplatzhalter 3"/>
          <p:cNvSpPr>
            <a:spLocks noGrp="1"/>
          </p:cNvSpPr>
          <p:nvPr>
            <p:ph type="body" sz="quarter" idx="15"/>
          </p:nvPr>
        </p:nvSpPr>
        <p:spPr>
          <a:xfrm>
            <a:off x="716400" y="1015200"/>
            <a:ext cx="2817873" cy="1205346"/>
          </a:xfrm>
        </p:spPr>
        <p:txBody>
          <a:bodyPr/>
          <a:lstStyle/>
          <a:p>
            <a:r>
              <a:rPr lang="de-DE" dirty="0" smtClean="0"/>
              <a:t>03</a:t>
            </a:r>
            <a:endParaRPr lang="de-DE" dirty="0"/>
          </a:p>
        </p:txBody>
      </p:sp>
      <p:sp>
        <p:nvSpPr>
          <p:cNvPr id="5" name="Rechteck 4"/>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17</a:t>
            </a:r>
            <a:endParaRPr lang="de-DE" sz="675" dirty="0">
              <a:solidFill>
                <a:prstClr val="black"/>
              </a:solidFill>
              <a:latin typeface="Berlin Type Office"/>
            </a:endParaRPr>
          </a:p>
        </p:txBody>
      </p:sp>
    </p:spTree>
    <p:extLst>
      <p:ext uri="{BB962C8B-B14F-4D97-AF65-F5344CB8AC3E}">
        <p14:creationId xmlns:p14="http://schemas.microsoft.com/office/powerpoint/2010/main" val="3822269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smtClean="0">
                <a:solidFill>
                  <a:srgbClr val="004F9F"/>
                </a:solidFill>
              </a:rPr>
              <a:t>WEITERFÜHRENDE SCHULEN </a:t>
            </a: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endParaRPr lang="de-DE" sz="1000" dirty="0">
              <a:solidFill>
                <a:srgbClr val="FF0000"/>
              </a:solidFill>
            </a:endParaRPr>
          </a:p>
        </p:txBody>
      </p:sp>
      <p:sp>
        <p:nvSpPr>
          <p:cNvPr id="3" name="Untertitel 2"/>
          <p:cNvSpPr>
            <a:spLocks noGrp="1"/>
          </p:cNvSpPr>
          <p:nvPr>
            <p:ph idx="1"/>
          </p:nvPr>
        </p:nvSpPr>
        <p:spPr>
          <a:xfrm>
            <a:off x="647700" y="5381128"/>
            <a:ext cx="2762250" cy="185737"/>
          </a:xfrm>
        </p:spPr>
        <p:txBody>
          <a:bodyPr/>
          <a:lstStyle/>
          <a:p>
            <a:pPr marL="0" indent="0">
              <a:buNone/>
            </a:pPr>
            <a:r>
              <a:rPr lang="de-DE" sz="800" dirty="0" smtClean="0"/>
              <a:t>Siehe Broschüre: „Wohin nach der Grundschule“ 2024</a:t>
            </a:r>
            <a:endParaRPr lang="de-DE" sz="800"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846" y="1654193"/>
            <a:ext cx="8341723" cy="3736957"/>
          </a:xfrm>
          <a:prstGeom prst="rect">
            <a:avLst/>
          </a:prstGeom>
        </p:spPr>
      </p:pic>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18</a:t>
            </a:r>
            <a:endParaRPr lang="de-DE" sz="675" dirty="0">
              <a:solidFill>
                <a:prstClr val="black"/>
              </a:solidFill>
              <a:latin typeface="Berlin Type Office"/>
            </a:endParaRPr>
          </a:p>
        </p:txBody>
      </p:sp>
    </p:spTree>
    <p:extLst>
      <p:ext uri="{BB962C8B-B14F-4D97-AF65-F5344CB8AC3E}">
        <p14:creationId xmlns:p14="http://schemas.microsoft.com/office/powerpoint/2010/main" val="27487261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smtClean="0">
                <a:solidFill>
                  <a:srgbClr val="004F9F"/>
                </a:solidFill>
              </a:rPr>
              <a:t>WEITERFÜHRENDE SCHULEN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r>
              <a:rPr lang="de-DE" sz="2800" dirty="0" smtClean="0">
                <a:solidFill>
                  <a:srgbClr val="004F9F"/>
                </a:solidFill>
              </a:rPr>
              <a:t/>
            </a:r>
            <a:br>
              <a:rPr lang="de-DE" sz="2800" dirty="0" smtClean="0">
                <a:solidFill>
                  <a:srgbClr val="004F9F"/>
                </a:solidFill>
              </a:rPr>
            </a:br>
            <a:endParaRPr lang="de-DE" sz="1050" dirty="0">
              <a:solidFill>
                <a:srgbClr val="004F9F"/>
              </a:solidFill>
            </a:endParaRPr>
          </a:p>
        </p:txBody>
      </p:sp>
      <p:sp>
        <p:nvSpPr>
          <p:cNvPr id="3" name="Untertitel 2"/>
          <p:cNvSpPr>
            <a:spLocks noGrp="1"/>
          </p:cNvSpPr>
          <p:nvPr>
            <p:ph idx="1"/>
          </p:nvPr>
        </p:nvSpPr>
        <p:spPr>
          <a:xfrm>
            <a:off x="647700" y="5943600"/>
            <a:ext cx="2886075" cy="150062"/>
          </a:xfrm>
        </p:spPr>
        <p:txBody>
          <a:bodyPr/>
          <a:lstStyle/>
          <a:p>
            <a:pPr marL="0" indent="0">
              <a:buNone/>
            </a:pPr>
            <a:r>
              <a:rPr lang="de-DE" sz="800" dirty="0" smtClean="0"/>
              <a:t>Siehe Broschüre: „Wohin nach der Grundschule?“ 2024</a:t>
            </a:r>
            <a:endParaRPr lang="de-DE" sz="8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288" y="1244618"/>
            <a:ext cx="8259018" cy="4698982"/>
          </a:xfrm>
          <a:prstGeom prst="rect">
            <a:avLst/>
          </a:prstGeom>
        </p:spPr>
      </p:pic>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19</a:t>
            </a:r>
          </a:p>
        </p:txBody>
      </p:sp>
    </p:spTree>
    <p:extLst>
      <p:ext uri="{BB962C8B-B14F-4D97-AF65-F5344CB8AC3E}">
        <p14:creationId xmlns:p14="http://schemas.microsoft.com/office/powerpoint/2010/main" val="2448993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9100" y="635793"/>
            <a:ext cx="7848600" cy="810619"/>
          </a:xfrm>
        </p:spPr>
        <p:txBody>
          <a:bodyPr wrap="none" rIns="360000">
            <a:normAutofit fontScale="90000"/>
          </a:bodyPr>
          <a:lstStyle/>
          <a:p>
            <a:r>
              <a:rPr lang="de-DE" sz="3100" dirty="0" smtClean="0">
                <a:solidFill>
                  <a:srgbClr val="004F9F"/>
                </a:solidFill>
              </a:rPr>
              <a:t>BILDUNGSGÄNGE DER OBERSTUFENZENTREN (OSZ) </a:t>
            </a:r>
            <a:r>
              <a:rPr lang="de-DE" sz="1600" dirty="0" smtClean="0">
                <a:solidFill>
                  <a:srgbClr val="004F9F"/>
                </a:solidFill>
              </a:rPr>
              <a:t/>
            </a:r>
            <a:br>
              <a:rPr lang="de-DE" sz="1600" dirty="0" smtClean="0">
                <a:solidFill>
                  <a:srgbClr val="004F9F"/>
                </a:solidFill>
              </a:rPr>
            </a:br>
            <a:r>
              <a:rPr lang="de-DE" sz="1400" dirty="0" smtClean="0">
                <a:solidFill>
                  <a:srgbClr val="004F9F"/>
                </a:solidFill>
              </a:rPr>
              <a:t>ALS ANSCHLUSSMÖGLICHKEITEN NACH DEM BESUCH DER SEKUNDARSTUFE I </a:t>
            </a:r>
            <a:br>
              <a:rPr lang="de-DE" sz="1400" dirty="0" smtClean="0">
                <a:solidFill>
                  <a:srgbClr val="004F9F"/>
                </a:solidFill>
              </a:rPr>
            </a:br>
            <a:r>
              <a:rPr lang="de-DE" sz="1400" dirty="0" smtClean="0">
                <a:solidFill>
                  <a:srgbClr val="004F9F"/>
                </a:solidFill>
              </a:rPr>
              <a:t/>
            </a:r>
            <a:br>
              <a:rPr lang="de-DE" sz="1400" dirty="0" smtClean="0">
                <a:solidFill>
                  <a:srgbClr val="004F9F"/>
                </a:solidFill>
              </a:rPr>
            </a:br>
            <a:r>
              <a:rPr lang="de-DE" sz="1400" dirty="0" smtClean="0">
                <a:solidFill>
                  <a:srgbClr val="004F9F"/>
                </a:solidFill>
              </a:rPr>
              <a:t/>
            </a:r>
            <a:br>
              <a:rPr lang="de-DE" sz="1400" dirty="0" smtClean="0">
                <a:solidFill>
                  <a:srgbClr val="004F9F"/>
                </a:solidFill>
              </a:rPr>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a:t/>
            </a:r>
            <a:br>
              <a:rPr lang="de-DE" sz="1400" dirty="0"/>
            </a:br>
            <a:r>
              <a:rPr lang="de-DE" sz="1400" dirty="0" smtClean="0"/>
              <a:t/>
            </a:r>
            <a:br>
              <a:rPr lang="de-DE" sz="1400" dirty="0" smtClean="0"/>
            </a:br>
            <a:r>
              <a:rPr lang="de-DE" sz="1400" dirty="0" smtClean="0"/>
              <a:t/>
            </a:r>
            <a:br>
              <a:rPr lang="de-DE" sz="1400" dirty="0" smtClean="0"/>
            </a:br>
            <a:endParaRPr lang="de-DE" dirty="0"/>
          </a:p>
        </p:txBody>
      </p:sp>
      <p:graphicFrame>
        <p:nvGraphicFramePr>
          <p:cNvPr id="4" name="Tabelle 3"/>
          <p:cNvGraphicFramePr>
            <a:graphicFrameLocks noGrp="1"/>
          </p:cNvGraphicFramePr>
          <p:nvPr>
            <p:extLst>
              <p:ext uri="{D42A27DB-BD31-4B8C-83A1-F6EECF244321}">
                <p14:modId xmlns:p14="http://schemas.microsoft.com/office/powerpoint/2010/main" val="4147447053"/>
              </p:ext>
            </p:extLst>
          </p:nvPr>
        </p:nvGraphicFramePr>
        <p:xfrm>
          <a:off x="419100" y="1258189"/>
          <a:ext cx="8181974" cy="4913263"/>
        </p:xfrm>
        <a:graphic>
          <a:graphicData uri="http://schemas.openxmlformats.org/drawingml/2006/table">
            <a:tbl>
              <a:tblPr firstRow="1" bandRow="1">
                <a:tableStyleId>{21E4AEA4-8DFA-4A89-87EB-49C32662AFE0}</a:tableStyleId>
              </a:tblPr>
              <a:tblGrid>
                <a:gridCol w="1989124">
                  <a:extLst>
                    <a:ext uri="{9D8B030D-6E8A-4147-A177-3AD203B41FA5}">
                      <a16:colId xmlns:a16="http://schemas.microsoft.com/office/drawing/2014/main" val="2614909035"/>
                    </a:ext>
                  </a:extLst>
                </a:gridCol>
                <a:gridCol w="2377318">
                  <a:extLst>
                    <a:ext uri="{9D8B030D-6E8A-4147-A177-3AD203B41FA5}">
                      <a16:colId xmlns:a16="http://schemas.microsoft.com/office/drawing/2014/main" val="1584582932"/>
                    </a:ext>
                  </a:extLst>
                </a:gridCol>
                <a:gridCol w="2081535">
                  <a:extLst>
                    <a:ext uri="{9D8B030D-6E8A-4147-A177-3AD203B41FA5}">
                      <a16:colId xmlns:a16="http://schemas.microsoft.com/office/drawing/2014/main" val="440058065"/>
                    </a:ext>
                  </a:extLst>
                </a:gridCol>
                <a:gridCol w="1733997">
                  <a:extLst>
                    <a:ext uri="{9D8B030D-6E8A-4147-A177-3AD203B41FA5}">
                      <a16:colId xmlns:a16="http://schemas.microsoft.com/office/drawing/2014/main" val="3737686132"/>
                    </a:ext>
                  </a:extLst>
                </a:gridCol>
              </a:tblGrid>
              <a:tr h="310783">
                <a:tc>
                  <a:txBody>
                    <a:bodyPr/>
                    <a:lstStyle/>
                    <a:p>
                      <a:r>
                        <a:rPr lang="de-DE" sz="1400" dirty="0" smtClean="0"/>
                        <a:t>Bildungsgang</a:t>
                      </a:r>
                      <a:endParaRPr lang="de-DE" sz="1400" dirty="0"/>
                    </a:p>
                  </a:txBody>
                  <a:tcPr/>
                </a:tc>
                <a:tc>
                  <a:txBody>
                    <a:bodyPr/>
                    <a:lstStyle/>
                    <a:p>
                      <a:r>
                        <a:rPr lang="de-DE" sz="1400" dirty="0" smtClean="0"/>
                        <a:t>Voraussetzung</a:t>
                      </a:r>
                      <a:endParaRPr lang="de-DE" sz="1400" dirty="0"/>
                    </a:p>
                  </a:txBody>
                  <a:tcPr/>
                </a:tc>
                <a:tc>
                  <a:txBody>
                    <a:bodyPr/>
                    <a:lstStyle/>
                    <a:p>
                      <a:r>
                        <a:rPr lang="de-DE" sz="1400" dirty="0" smtClean="0"/>
                        <a:t>Ziel</a:t>
                      </a:r>
                      <a:endParaRPr lang="de-DE" sz="1400" dirty="0"/>
                    </a:p>
                  </a:txBody>
                  <a:tcPr/>
                </a:tc>
                <a:tc>
                  <a:txBody>
                    <a:bodyPr/>
                    <a:lstStyle/>
                    <a:p>
                      <a:r>
                        <a:rPr lang="de-DE" sz="1400" dirty="0" smtClean="0"/>
                        <a:t>Dauer in</a:t>
                      </a:r>
                      <a:r>
                        <a:rPr lang="de-DE" sz="1400" baseline="0" dirty="0" smtClean="0"/>
                        <a:t> Jahren</a:t>
                      </a:r>
                      <a:endParaRPr lang="de-DE" sz="1400" dirty="0"/>
                    </a:p>
                  </a:txBody>
                  <a:tcPr/>
                </a:tc>
                <a:extLst>
                  <a:ext uri="{0D108BD9-81ED-4DB2-BD59-A6C34878D82A}">
                    <a16:rowId xmlns:a16="http://schemas.microsoft.com/office/drawing/2014/main" val="286965556"/>
                  </a:ext>
                </a:extLst>
              </a:tr>
              <a:tr h="1027761">
                <a:tc>
                  <a:txBody>
                    <a:bodyPr/>
                    <a:lstStyle/>
                    <a:p>
                      <a:r>
                        <a:rPr lang="de-DE" sz="1600" dirty="0" smtClean="0"/>
                        <a:t>Berufliches Gymnasium</a:t>
                      </a:r>
                      <a:endParaRPr lang="de-DE" sz="1600" b="1" dirty="0"/>
                    </a:p>
                  </a:txBody>
                  <a:tcPr/>
                </a:tc>
                <a:tc>
                  <a:txBody>
                    <a:bodyPr/>
                    <a:lstStyle/>
                    <a:p>
                      <a:r>
                        <a:rPr lang="de-DE" sz="1600" dirty="0" smtClean="0"/>
                        <a:t>Mittlerer Schulabschluss + Zugangsberechtigung für die gymnasiale Oberstufe</a:t>
                      </a:r>
                      <a:endParaRPr lang="de-DE" sz="1600" dirty="0"/>
                    </a:p>
                  </a:txBody>
                  <a:tcPr/>
                </a:tc>
                <a:tc>
                  <a:txBody>
                    <a:bodyPr/>
                    <a:lstStyle/>
                    <a:p>
                      <a:r>
                        <a:rPr lang="de-DE" sz="1600" dirty="0" smtClean="0"/>
                        <a:t>Allgemeine Hochschulreife</a:t>
                      </a:r>
                      <a:r>
                        <a:rPr lang="de-DE" sz="1600" baseline="0" dirty="0" smtClean="0"/>
                        <a:t> (Abitur)</a:t>
                      </a:r>
                      <a:endParaRPr lang="de-DE" sz="1600" dirty="0"/>
                    </a:p>
                  </a:txBody>
                  <a:tcPr/>
                </a:tc>
                <a:tc>
                  <a:txBody>
                    <a:bodyPr/>
                    <a:lstStyle/>
                    <a:p>
                      <a:r>
                        <a:rPr lang="de-DE" sz="1600" dirty="0" smtClean="0"/>
                        <a:t>3</a:t>
                      </a:r>
                      <a:endParaRPr lang="de-DE" sz="1600" dirty="0"/>
                    </a:p>
                  </a:txBody>
                  <a:tcPr/>
                </a:tc>
                <a:extLst>
                  <a:ext uri="{0D108BD9-81ED-4DB2-BD59-A6C34878D82A}">
                    <a16:rowId xmlns:a16="http://schemas.microsoft.com/office/drawing/2014/main" val="3014038003"/>
                  </a:ext>
                </a:extLst>
              </a:tr>
              <a:tr h="1027761">
                <a:tc>
                  <a:txBody>
                    <a:bodyPr/>
                    <a:lstStyle/>
                    <a:p>
                      <a:r>
                        <a:rPr lang="de-DE" sz="1600" dirty="0" smtClean="0"/>
                        <a:t>Fachoberschule</a:t>
                      </a:r>
                      <a:endParaRPr lang="de-DE" sz="1600" b="1" dirty="0"/>
                    </a:p>
                  </a:txBody>
                  <a:tcPr/>
                </a:tc>
                <a:tc>
                  <a:txBody>
                    <a:bodyPr/>
                    <a:lstStyle/>
                    <a:p>
                      <a:r>
                        <a:rPr lang="de-DE" sz="1600" dirty="0" smtClean="0"/>
                        <a:t>Mittlerer Schulabschluss + Zugangsberechtigung </a:t>
                      </a:r>
                      <a:br>
                        <a:rPr lang="de-DE" sz="1600" dirty="0" smtClean="0"/>
                      </a:br>
                      <a:r>
                        <a:rPr lang="de-DE" sz="1600" dirty="0" smtClean="0"/>
                        <a:t>für die FOS</a:t>
                      </a:r>
                      <a:endParaRPr lang="de-DE" sz="1600" dirty="0"/>
                    </a:p>
                  </a:txBody>
                  <a:tcPr/>
                </a:tc>
                <a:tc>
                  <a:txBody>
                    <a:bodyPr/>
                    <a:lstStyle/>
                    <a:p>
                      <a:r>
                        <a:rPr lang="de-DE" sz="1600" dirty="0" smtClean="0"/>
                        <a:t>Fachhochschulreife (berechtigt zum Studium an einer Hochschule)</a:t>
                      </a:r>
                      <a:endParaRPr lang="de-D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smtClean="0"/>
                        <a:t>2 mit Praktikum</a:t>
                      </a:r>
                    </a:p>
                    <a:p>
                      <a:endParaRPr lang="de-DE" sz="1600" dirty="0" smtClean="0"/>
                    </a:p>
                    <a:p>
                      <a:endParaRPr lang="de-DE" sz="1600" dirty="0" smtClean="0"/>
                    </a:p>
                    <a:p>
                      <a:endParaRPr lang="de-DE" sz="1600" dirty="0" smtClean="0"/>
                    </a:p>
                  </a:txBody>
                  <a:tcPr/>
                </a:tc>
                <a:extLst>
                  <a:ext uri="{0D108BD9-81ED-4DB2-BD59-A6C34878D82A}">
                    <a16:rowId xmlns:a16="http://schemas.microsoft.com/office/drawing/2014/main" val="4158382686"/>
                  </a:ext>
                </a:extLst>
              </a:tr>
              <a:tr h="792844">
                <a:tc>
                  <a:txBody>
                    <a:bodyPr/>
                    <a:lstStyle/>
                    <a:p>
                      <a:r>
                        <a:rPr lang="de-DE" sz="1600" dirty="0" smtClean="0"/>
                        <a:t>Berufsfachschule (BFS)</a:t>
                      </a:r>
                      <a:endParaRPr lang="de-DE" sz="1600" dirty="0"/>
                    </a:p>
                  </a:txBody>
                  <a:tcPr/>
                </a:tc>
                <a:tc>
                  <a:txBody>
                    <a:bodyPr/>
                    <a:lstStyle/>
                    <a:p>
                      <a:r>
                        <a:rPr lang="de-DE" sz="1600" dirty="0" smtClean="0"/>
                        <a:t>Je</a:t>
                      </a:r>
                      <a:r>
                        <a:rPr lang="de-DE" sz="1600" baseline="0" dirty="0" smtClean="0"/>
                        <a:t> nach Ausbildung </a:t>
                      </a:r>
                      <a:br>
                        <a:rPr lang="de-DE" sz="1600" baseline="0" dirty="0" smtClean="0"/>
                      </a:br>
                      <a:r>
                        <a:rPr lang="de-DE" sz="1600" baseline="0" dirty="0" smtClean="0"/>
                        <a:t>BBR/ </a:t>
                      </a:r>
                      <a:r>
                        <a:rPr lang="de-DE" sz="1600" baseline="0" dirty="0" err="1" smtClean="0"/>
                        <a:t>eBBR</a:t>
                      </a:r>
                      <a:r>
                        <a:rPr lang="de-DE" sz="1600" baseline="0" dirty="0" smtClean="0"/>
                        <a:t> oder MSA</a:t>
                      </a:r>
                      <a:endParaRPr lang="de-DE" sz="1600" dirty="0"/>
                    </a:p>
                  </a:txBody>
                  <a:tcPr/>
                </a:tc>
                <a:tc>
                  <a:txBody>
                    <a:bodyPr/>
                    <a:lstStyle/>
                    <a:p>
                      <a:r>
                        <a:rPr lang="de-DE" sz="1600" baseline="0" dirty="0" smtClean="0"/>
                        <a:t>Berufsabschluss ggf. mit Erwerb eines Schulabschlusses</a:t>
                      </a:r>
                      <a:endParaRPr lang="de-DE" sz="1600" dirty="0"/>
                    </a:p>
                  </a:txBody>
                  <a:tcPr/>
                </a:tc>
                <a:tc>
                  <a:txBody>
                    <a:bodyPr/>
                    <a:lstStyle/>
                    <a:p>
                      <a:r>
                        <a:rPr lang="de-DE" sz="1600" dirty="0" smtClean="0"/>
                        <a:t>2–3</a:t>
                      </a:r>
                    </a:p>
                    <a:p>
                      <a:r>
                        <a:rPr lang="de-DE" sz="1600" dirty="0" smtClean="0"/>
                        <a:t>ggf. mit Praktikum</a:t>
                      </a:r>
                    </a:p>
                  </a:txBody>
                  <a:tcPr/>
                </a:tc>
                <a:extLst>
                  <a:ext uri="{0D108BD9-81ED-4DB2-BD59-A6C34878D82A}">
                    <a16:rowId xmlns:a16="http://schemas.microsoft.com/office/drawing/2014/main" val="4273440328"/>
                  </a:ext>
                </a:extLst>
              </a:tr>
              <a:tr h="792844">
                <a:tc>
                  <a:txBody>
                    <a:bodyPr/>
                    <a:lstStyle/>
                    <a:p>
                      <a:r>
                        <a:rPr lang="de-DE" sz="1600" dirty="0" smtClean="0"/>
                        <a:t>Integrierte</a:t>
                      </a:r>
                      <a:r>
                        <a:rPr lang="de-DE" sz="1600" baseline="0" dirty="0" smtClean="0"/>
                        <a:t> Berufsausbildungs-vorbereitung (IBA)</a:t>
                      </a:r>
                      <a:endParaRPr lang="de-DE" sz="1600" b="1" baseline="0" dirty="0" smtClean="0"/>
                    </a:p>
                  </a:txBody>
                  <a:tcPr/>
                </a:tc>
                <a:tc>
                  <a:txBody>
                    <a:bodyPr/>
                    <a:lstStyle/>
                    <a:p>
                      <a:r>
                        <a:rPr lang="de-DE" sz="1600" dirty="0" smtClean="0"/>
                        <a:t>Erfüllung</a:t>
                      </a:r>
                      <a:r>
                        <a:rPr lang="de-DE" sz="1600" baseline="0" dirty="0" smtClean="0"/>
                        <a:t> der </a:t>
                      </a:r>
                      <a:br>
                        <a:rPr lang="de-DE" sz="1600" baseline="0" dirty="0" smtClean="0"/>
                      </a:br>
                      <a:r>
                        <a:rPr lang="de-DE" sz="1600" baseline="0" dirty="0" smtClean="0"/>
                        <a:t>allgemeinen Schulpflicht</a:t>
                      </a:r>
                      <a:endParaRPr lang="de-DE" sz="1600" dirty="0"/>
                    </a:p>
                  </a:txBody>
                  <a:tcPr/>
                </a:tc>
                <a:tc>
                  <a:txBody>
                    <a:bodyPr/>
                    <a:lstStyle/>
                    <a:p>
                      <a:r>
                        <a:rPr lang="de-DE" sz="1600" dirty="0" smtClean="0"/>
                        <a:t>Duale</a:t>
                      </a:r>
                      <a:r>
                        <a:rPr lang="de-DE" sz="1600" baseline="0" dirty="0" smtClean="0"/>
                        <a:t> Ausbildung, Erwerb eines Abschlusses</a:t>
                      </a:r>
                      <a:endParaRPr lang="de-DE" sz="1600" dirty="0"/>
                    </a:p>
                  </a:txBody>
                  <a:tcPr/>
                </a:tc>
                <a:tc>
                  <a:txBody>
                    <a:bodyPr/>
                    <a:lstStyle/>
                    <a:p>
                      <a:r>
                        <a:rPr lang="de-DE" sz="1600" dirty="0" smtClean="0"/>
                        <a:t>1</a:t>
                      </a:r>
                    </a:p>
                    <a:p>
                      <a:r>
                        <a:rPr lang="de-DE" sz="1600" dirty="0" smtClean="0"/>
                        <a:t>mit Praktikum</a:t>
                      </a:r>
                      <a:endParaRPr lang="de-DE" sz="1600" dirty="0"/>
                    </a:p>
                  </a:txBody>
                  <a:tcPr/>
                </a:tc>
                <a:extLst>
                  <a:ext uri="{0D108BD9-81ED-4DB2-BD59-A6C34878D82A}">
                    <a16:rowId xmlns:a16="http://schemas.microsoft.com/office/drawing/2014/main" val="928689481"/>
                  </a:ext>
                </a:extLst>
              </a:tr>
              <a:tr h="792844">
                <a:tc>
                  <a:txBody>
                    <a:bodyPr/>
                    <a:lstStyle/>
                    <a:p>
                      <a:r>
                        <a:rPr lang="de-DE" sz="1600" baseline="0" dirty="0" smtClean="0"/>
                        <a:t>Berufsausbildung</a:t>
                      </a:r>
                      <a:endParaRPr lang="de-DE" sz="1600" b="1" baseline="0" dirty="0" smtClean="0"/>
                    </a:p>
                  </a:txBody>
                  <a:tcPr/>
                </a:tc>
                <a:tc>
                  <a:txBody>
                    <a:bodyPr/>
                    <a:lstStyle/>
                    <a:p>
                      <a:r>
                        <a:rPr lang="de-DE" sz="1600" dirty="0" smtClean="0"/>
                        <a:t>Ausbildungsvertrag</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aseline="0" dirty="0" smtClean="0"/>
                        <a:t>Berufsabschluss ggf. mit Erwerb eines Schulabschlusses</a:t>
                      </a:r>
                      <a:endParaRPr lang="de-DE" sz="1600" dirty="0"/>
                    </a:p>
                  </a:txBody>
                  <a:tcPr/>
                </a:tc>
                <a:tc>
                  <a:txBody>
                    <a:bodyPr/>
                    <a:lstStyle/>
                    <a:p>
                      <a:r>
                        <a:rPr lang="de-DE" sz="1600" dirty="0" smtClean="0"/>
                        <a:t>2–3,5</a:t>
                      </a:r>
                      <a:endParaRPr lang="de-DE" sz="1600" dirty="0"/>
                    </a:p>
                  </a:txBody>
                  <a:tcPr/>
                </a:tc>
                <a:extLst>
                  <a:ext uri="{0D108BD9-81ED-4DB2-BD59-A6C34878D82A}">
                    <a16:rowId xmlns:a16="http://schemas.microsoft.com/office/drawing/2014/main" val="3151849846"/>
                  </a:ext>
                </a:extLst>
              </a:tr>
            </a:tbl>
          </a:graphicData>
        </a:graphic>
      </p:graphicFrame>
      <p:sp>
        <p:nvSpPr>
          <p:cNvPr id="5" name="Rechteck 4"/>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20</a:t>
            </a:r>
            <a:endParaRPr lang="de-DE" sz="675" dirty="0">
              <a:solidFill>
                <a:prstClr val="black"/>
              </a:solidFill>
              <a:latin typeface="Berlin Type Office"/>
            </a:endParaRPr>
          </a:p>
        </p:txBody>
      </p:sp>
    </p:spTree>
    <p:extLst>
      <p:ext uri="{BB962C8B-B14F-4D97-AF65-F5344CB8AC3E}">
        <p14:creationId xmlns:p14="http://schemas.microsoft.com/office/powerpoint/2010/main" val="182230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6400" y="2221200"/>
            <a:ext cx="4846200" cy="1232344"/>
          </a:xfrm>
        </p:spPr>
        <p:txBody>
          <a:bodyPr/>
          <a:lstStyle/>
          <a:p>
            <a:r>
              <a:rPr lang="de-DE" sz="3400" dirty="0"/>
              <a:t>Aufnahmeverfahren </a:t>
            </a:r>
            <a:r>
              <a:rPr lang="de-DE" sz="3400" dirty="0" smtClean="0"/>
              <a:t/>
            </a:r>
            <a:br>
              <a:rPr lang="de-DE" sz="3400" dirty="0" smtClean="0"/>
            </a:br>
            <a:r>
              <a:rPr lang="de-DE" sz="3400" dirty="0" smtClean="0"/>
              <a:t>in </a:t>
            </a:r>
            <a:r>
              <a:rPr lang="de-DE" sz="3400" dirty="0"/>
              <a:t>die Schulen </a:t>
            </a:r>
            <a:r>
              <a:rPr lang="de-DE" sz="3400" dirty="0" smtClean="0"/>
              <a:t/>
            </a:r>
            <a:br>
              <a:rPr lang="de-DE" sz="3400" dirty="0" smtClean="0"/>
            </a:br>
            <a:r>
              <a:rPr lang="de-DE" sz="3400" dirty="0" smtClean="0"/>
              <a:t>der </a:t>
            </a:r>
            <a:r>
              <a:rPr lang="de-DE" sz="3400" dirty="0"/>
              <a:t>Sekundarstufe I</a:t>
            </a:r>
            <a:br>
              <a:rPr lang="de-DE" sz="3400" dirty="0"/>
            </a:br>
            <a:endParaRPr lang="de-DE" sz="3400" dirty="0"/>
          </a:p>
        </p:txBody>
      </p:sp>
      <p:sp>
        <p:nvSpPr>
          <p:cNvPr id="3" name="Textplatzhalter 2"/>
          <p:cNvSpPr>
            <a:spLocks noGrp="1"/>
          </p:cNvSpPr>
          <p:nvPr>
            <p:ph type="body" sz="quarter" idx="13"/>
          </p:nvPr>
        </p:nvSpPr>
        <p:spPr>
          <a:xfrm>
            <a:off x="6508752" y="2754186"/>
            <a:ext cx="2740023" cy="3730752"/>
          </a:xfrm>
        </p:spPr>
        <p:txBody>
          <a:bodyPr/>
          <a:lstStyle/>
          <a:p>
            <a:pPr marL="0" indent="0">
              <a:buNone/>
            </a:pPr>
            <a:r>
              <a:rPr lang="de-DE" sz="2800" dirty="0" smtClean="0"/>
              <a:t>Anmeldung</a:t>
            </a:r>
            <a:endParaRPr lang="de-DE" sz="2800" dirty="0"/>
          </a:p>
        </p:txBody>
      </p:sp>
      <p:sp>
        <p:nvSpPr>
          <p:cNvPr id="4" name="Textplatzhalter 3"/>
          <p:cNvSpPr>
            <a:spLocks noGrp="1"/>
          </p:cNvSpPr>
          <p:nvPr>
            <p:ph type="body" sz="quarter" idx="15"/>
          </p:nvPr>
        </p:nvSpPr>
        <p:spPr>
          <a:xfrm>
            <a:off x="716400" y="1015200"/>
            <a:ext cx="2817873" cy="1205346"/>
          </a:xfrm>
        </p:spPr>
        <p:txBody>
          <a:bodyPr/>
          <a:lstStyle/>
          <a:p>
            <a:r>
              <a:rPr lang="de-DE" dirty="0" smtClean="0"/>
              <a:t>04</a:t>
            </a:r>
            <a:endParaRPr lang="de-DE" dirty="0"/>
          </a:p>
        </p:txBody>
      </p:sp>
      <p:sp>
        <p:nvSpPr>
          <p:cNvPr id="5" name="Rechteck 4"/>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21</a:t>
            </a:r>
            <a:endParaRPr lang="de-DE" sz="675" dirty="0">
              <a:solidFill>
                <a:prstClr val="black"/>
              </a:solidFill>
              <a:latin typeface="Berlin Type Office"/>
            </a:endParaRPr>
          </a:p>
        </p:txBody>
      </p:sp>
    </p:spTree>
    <p:extLst>
      <p:ext uri="{BB962C8B-B14F-4D97-AF65-F5344CB8AC3E}">
        <p14:creationId xmlns:p14="http://schemas.microsoft.com/office/powerpoint/2010/main" val="15828882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8000" y="464400"/>
            <a:ext cx="7848600" cy="810619"/>
          </a:xfrm>
        </p:spPr>
        <p:txBody>
          <a:bodyPr/>
          <a:lstStyle/>
          <a:p>
            <a:r>
              <a:rPr lang="de-DE" sz="4000" dirty="0" smtClean="0">
                <a:solidFill>
                  <a:srgbClr val="004F9F"/>
                </a:solidFill>
              </a:rPr>
              <a:t>ANMELDUNG </a:t>
            </a: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smtClean="0"/>
              <a:t/>
            </a:r>
            <a:br>
              <a:rPr lang="de-DE" sz="2400" dirty="0" smtClean="0"/>
            </a:br>
            <a:r>
              <a:rPr lang="de-DE" sz="2400" dirty="0" smtClean="0"/>
              <a:t/>
            </a:r>
            <a:br>
              <a:rPr lang="de-DE" sz="2400" dirty="0" smtClean="0"/>
            </a:br>
            <a:r>
              <a:rPr lang="de-DE" sz="2400" dirty="0"/>
              <a:t/>
            </a:r>
            <a:br>
              <a:rPr lang="de-DE" sz="2400" dirty="0"/>
            </a:br>
            <a:r>
              <a:rPr lang="de-DE" sz="2400" dirty="0" smtClean="0"/>
              <a:t/>
            </a:r>
            <a:br>
              <a:rPr lang="de-DE" sz="2400" dirty="0" smtClean="0"/>
            </a:br>
            <a:endParaRPr lang="de-DE" sz="900" dirty="0"/>
          </a:p>
        </p:txBody>
      </p:sp>
      <p:sp>
        <p:nvSpPr>
          <p:cNvPr id="4" name="Textfeld 3"/>
          <p:cNvSpPr txBox="1"/>
          <p:nvPr/>
        </p:nvSpPr>
        <p:spPr>
          <a:xfrm rot="10800000" flipV="1">
            <a:off x="1095157" y="5187588"/>
            <a:ext cx="7242430" cy="1384995"/>
          </a:xfrm>
          <a:prstGeom prst="rect">
            <a:avLst/>
          </a:prstGeom>
          <a:noFill/>
        </p:spPr>
        <p:txBody>
          <a:bodyPr wrap="square" rtlCol="0">
            <a:spAutoFit/>
          </a:bodyPr>
          <a:lstStyle/>
          <a:p>
            <a:r>
              <a:rPr lang="de-DE" sz="1400" b="1" dirty="0">
                <a:cs typeface="Arial" panose="020B0604020202020204" pitchFamily="34" charset="0"/>
              </a:rPr>
              <a:t>K</a:t>
            </a:r>
            <a:r>
              <a:rPr lang="de-DE" sz="1400" b="1" dirty="0" smtClean="0">
                <a:cs typeface="Arial" panose="020B0604020202020204" pitchFamily="34" charset="0"/>
              </a:rPr>
              <a:t>inder </a:t>
            </a:r>
            <a:r>
              <a:rPr lang="de-DE" sz="1400" b="1" dirty="0">
                <a:cs typeface="Arial" panose="020B0604020202020204" pitchFamily="34" charset="0"/>
              </a:rPr>
              <a:t>mit sonderpädagogischem </a:t>
            </a:r>
            <a:r>
              <a:rPr lang="de-DE" sz="1400" b="1" dirty="0" smtClean="0">
                <a:cs typeface="Arial" panose="020B0604020202020204" pitchFamily="34" charset="0"/>
              </a:rPr>
              <a:t>Förderbedarf </a:t>
            </a:r>
            <a:r>
              <a:rPr lang="de-DE" sz="1400" b="1" dirty="0">
                <a:cs typeface="Arial" panose="020B0604020202020204" pitchFamily="34" charset="0"/>
              </a:rPr>
              <a:t>können sich </a:t>
            </a:r>
            <a:r>
              <a:rPr lang="de-DE" sz="1400" b="1" dirty="0" smtClean="0">
                <a:cs typeface="Arial" panose="020B0604020202020204" pitchFamily="34" charset="0"/>
              </a:rPr>
              <a:t>mit einem formlosen Antrag an </a:t>
            </a:r>
            <a:r>
              <a:rPr lang="de-DE" sz="1400" b="1" dirty="0">
                <a:cs typeface="Arial" panose="020B0604020202020204" pitchFamily="34" charset="0"/>
              </a:rPr>
              <a:t>einer Schule </a:t>
            </a:r>
            <a:r>
              <a:rPr lang="de-DE" sz="1400" b="1" dirty="0" smtClean="0">
                <a:cs typeface="Arial" panose="020B0604020202020204" pitchFamily="34" charset="0"/>
              </a:rPr>
              <a:t>mit einem geeigneten </a:t>
            </a:r>
            <a:r>
              <a:rPr lang="de-DE" sz="1400" b="1" dirty="0">
                <a:cs typeface="Arial" panose="020B0604020202020204" pitchFamily="34" charset="0"/>
              </a:rPr>
              <a:t>sonderpädagogischen </a:t>
            </a:r>
            <a:r>
              <a:rPr lang="de-DE" sz="1400" b="1" dirty="0" smtClean="0">
                <a:cs typeface="Arial" panose="020B0604020202020204" pitchFamily="34" charset="0"/>
              </a:rPr>
              <a:t>Förderschwerpunkt </a:t>
            </a:r>
            <a:r>
              <a:rPr lang="de-DE" sz="1400" b="1" dirty="0">
                <a:cs typeface="Arial" panose="020B0604020202020204" pitchFamily="34" charset="0"/>
              </a:rPr>
              <a:t>anmelden. </a:t>
            </a:r>
            <a:r>
              <a:rPr lang="de-DE" sz="1400" b="1" dirty="0" smtClean="0">
                <a:cs typeface="Arial" panose="020B0604020202020204" pitchFamily="34" charset="0"/>
              </a:rPr>
              <a:t>Die Aufnahme </a:t>
            </a:r>
            <a:r>
              <a:rPr lang="de-DE" sz="1400" b="1" dirty="0">
                <a:cs typeface="Arial" panose="020B0604020202020204" pitchFamily="34" charset="0"/>
              </a:rPr>
              <a:t>hängt </a:t>
            </a:r>
            <a:r>
              <a:rPr lang="de-DE" sz="1400" b="1" dirty="0" smtClean="0">
                <a:cs typeface="Arial" panose="020B0604020202020204" pitchFamily="34" charset="0"/>
              </a:rPr>
              <a:t>von den </a:t>
            </a:r>
            <a:r>
              <a:rPr lang="de-DE" sz="1400" b="1" dirty="0">
                <a:cs typeface="Arial" panose="020B0604020202020204" pitchFamily="34" charset="0"/>
              </a:rPr>
              <a:t>Kapazitäten ab. </a:t>
            </a:r>
            <a:endParaRPr lang="de-DE" sz="1400" b="1" dirty="0" smtClean="0">
              <a:cs typeface="Arial" panose="020B0604020202020204" pitchFamily="34" charset="0"/>
            </a:endParaRPr>
          </a:p>
          <a:p>
            <a:r>
              <a:rPr lang="de-DE" sz="1400" b="1" dirty="0" smtClean="0">
                <a:cs typeface="Arial" panose="020B0604020202020204" pitchFamily="34" charset="0"/>
              </a:rPr>
              <a:t>Daher bitte ebenfalls hier einen Erst-</a:t>
            </a:r>
            <a:r>
              <a:rPr lang="de-DE" sz="1400" b="1" dirty="0">
                <a:cs typeface="Arial" panose="020B0604020202020204" pitchFamily="34" charset="0"/>
              </a:rPr>
              <a:t>, </a:t>
            </a:r>
            <a:r>
              <a:rPr lang="de-DE" sz="1400" b="1" dirty="0" smtClean="0">
                <a:cs typeface="Arial" panose="020B0604020202020204" pitchFamily="34" charset="0"/>
              </a:rPr>
              <a:t>Zweit- und Drittwunsch für einen inklusiven Schulplatz benennen (§36 (4) </a:t>
            </a:r>
            <a:r>
              <a:rPr lang="de-DE" sz="1400" b="1" dirty="0" err="1" smtClean="0">
                <a:cs typeface="Arial" panose="020B0604020202020204" pitchFamily="34" charset="0"/>
              </a:rPr>
              <a:t>SchulG</a:t>
            </a:r>
            <a:r>
              <a:rPr lang="de-DE" sz="1400" b="1" dirty="0" smtClean="0">
                <a:cs typeface="Arial" panose="020B0604020202020204" pitchFamily="34" charset="0"/>
              </a:rPr>
              <a:t>).</a:t>
            </a:r>
            <a:r>
              <a:rPr lang="de-DE" sz="1400" b="1" dirty="0">
                <a:cs typeface="Arial" panose="020B0604020202020204" pitchFamily="34" charset="0"/>
              </a:rPr>
              <a:t/>
            </a:r>
            <a:br>
              <a:rPr lang="de-DE" sz="1400" b="1" dirty="0">
                <a:cs typeface="Arial" panose="020B0604020202020204" pitchFamily="34" charset="0"/>
              </a:rPr>
            </a:br>
            <a:endParaRPr lang="de-DE" sz="1400" b="1" dirty="0" smtClean="0"/>
          </a:p>
        </p:txBody>
      </p:sp>
      <p:sp>
        <p:nvSpPr>
          <p:cNvPr id="8" name="Stern mit 5 Zacken 7"/>
          <p:cNvSpPr/>
          <p:nvPr/>
        </p:nvSpPr>
        <p:spPr>
          <a:xfrm>
            <a:off x="820837" y="5187588"/>
            <a:ext cx="274320" cy="210312"/>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smtClean="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402" y="1454146"/>
            <a:ext cx="8001795" cy="3449160"/>
          </a:xfrm>
          <a:prstGeom prst="rect">
            <a:avLst/>
          </a:prstGeom>
        </p:spPr>
      </p:pic>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22</a:t>
            </a:r>
            <a:endParaRPr lang="de-DE" sz="675" dirty="0">
              <a:solidFill>
                <a:prstClr val="black"/>
              </a:solidFill>
              <a:latin typeface="Berlin Type Office"/>
            </a:endParaRPr>
          </a:p>
        </p:txBody>
      </p:sp>
    </p:spTree>
    <p:extLst>
      <p:ext uri="{BB962C8B-B14F-4D97-AF65-F5344CB8AC3E}">
        <p14:creationId xmlns:p14="http://schemas.microsoft.com/office/powerpoint/2010/main" val="40313129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7700" y="464776"/>
            <a:ext cx="7848600" cy="810619"/>
          </a:xfrm>
        </p:spPr>
        <p:txBody>
          <a:bodyPr/>
          <a:lstStyle/>
          <a:p>
            <a:r>
              <a:rPr lang="de-DE" sz="4000" dirty="0" smtClean="0">
                <a:solidFill>
                  <a:srgbClr val="004F9F"/>
                </a:solidFill>
              </a:rPr>
              <a:t>ANMELDUNG</a:t>
            </a:r>
            <a:r>
              <a:rPr lang="de-DE" dirty="0" smtClean="0"/>
              <a:t/>
            </a:r>
            <a:br>
              <a:rPr lang="de-DE" dirty="0" smtClean="0"/>
            </a:br>
            <a:r>
              <a:rPr lang="de-DE" dirty="0"/>
              <a:t/>
            </a:r>
            <a:br>
              <a:rPr lang="de-DE" dirty="0"/>
            </a:br>
            <a:endParaRPr lang="de-DE"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092" y="997200"/>
            <a:ext cx="8151815" cy="4381600"/>
          </a:xfrm>
          <a:prstGeom prst="rect">
            <a:avLst/>
          </a:prstGeom>
        </p:spPr>
      </p:pic>
      <p:sp>
        <p:nvSpPr>
          <p:cNvPr id="6" name="Rechteck 5"/>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23</a:t>
            </a:r>
            <a:endParaRPr lang="de-DE" sz="675" dirty="0">
              <a:solidFill>
                <a:prstClr val="black"/>
              </a:solidFill>
              <a:latin typeface="Berlin Type Office"/>
            </a:endParaRPr>
          </a:p>
        </p:txBody>
      </p:sp>
      <p:sp>
        <p:nvSpPr>
          <p:cNvPr id="8" name="Untertitel 4"/>
          <p:cNvSpPr txBox="1">
            <a:spLocks/>
          </p:cNvSpPr>
          <p:nvPr/>
        </p:nvSpPr>
        <p:spPr>
          <a:xfrm>
            <a:off x="647700" y="5657850"/>
            <a:ext cx="5214747" cy="553998"/>
          </a:xfrm>
          <a:prstGeom prst="rect">
            <a:avLst/>
          </a:prstGeom>
          <a:noFill/>
        </p:spPr>
        <p:txBody>
          <a:bodyPr vert="horz" wrap="square" lIns="0" tIns="0" rIns="0" bIns="0" rtlCol="0" anchor="t" anchorCtr="0">
            <a:spAutoFit/>
          </a:bodyPr>
          <a:lstStyle>
            <a:lvl1pPr marL="17780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2pPr>
            <a:lvl3pPr marL="539750" indent="-18415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3pPr>
            <a:lvl4pPr marL="719138" indent="-179388"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896938"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b="1" dirty="0" smtClean="0"/>
              <a:t>Für ein Kind mit sonderpädagogischem Förderbedarf </a:t>
            </a:r>
            <a:br>
              <a:rPr lang="de-DE" sz="1200" b="1" dirty="0" smtClean="0"/>
            </a:br>
            <a:r>
              <a:rPr lang="de-DE" sz="1200" b="1" dirty="0" smtClean="0"/>
              <a:t>gelten bei Übernachfrage grundsätzlich andere Kriterien. </a:t>
            </a:r>
          </a:p>
          <a:p>
            <a:pPr marL="0" indent="0">
              <a:buNone/>
            </a:pPr>
            <a:r>
              <a:rPr lang="de-DE" sz="1200" b="1" dirty="0" smtClean="0"/>
              <a:t>(§33 (4) </a:t>
            </a:r>
            <a:r>
              <a:rPr lang="de-DE" sz="1200" b="1" dirty="0" err="1" smtClean="0"/>
              <a:t>SopädVO</a:t>
            </a:r>
            <a:r>
              <a:rPr lang="de-DE" sz="1200" b="1" dirty="0" smtClean="0"/>
              <a:t>)</a:t>
            </a:r>
            <a:endParaRPr lang="de-DE" sz="1200" b="1" dirty="0"/>
          </a:p>
        </p:txBody>
      </p:sp>
    </p:spTree>
    <p:extLst>
      <p:ext uri="{BB962C8B-B14F-4D97-AF65-F5344CB8AC3E}">
        <p14:creationId xmlns:p14="http://schemas.microsoft.com/office/powerpoint/2010/main" val="4133738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7700" y="464400"/>
            <a:ext cx="7848600" cy="810619"/>
          </a:xfrm>
        </p:spPr>
        <p:txBody>
          <a:bodyPr/>
          <a:lstStyle/>
          <a:p>
            <a:r>
              <a:rPr lang="de-DE" sz="4000" dirty="0" smtClean="0">
                <a:solidFill>
                  <a:srgbClr val="004F9F"/>
                </a:solidFill>
              </a:rPr>
              <a:t>ANMELDUNG</a:t>
            </a:r>
            <a:r>
              <a:rPr lang="de-DE" dirty="0" smtClean="0"/>
              <a:t/>
            </a:r>
            <a:br>
              <a:rPr lang="de-DE" dirty="0" smtClean="0"/>
            </a:br>
            <a:r>
              <a:rPr lang="de-DE" dirty="0"/>
              <a:t/>
            </a:r>
            <a:br>
              <a:rPr lang="de-DE" dirty="0"/>
            </a:br>
            <a:endParaRPr lang="de-DE"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9" y="995464"/>
            <a:ext cx="8532439" cy="4586186"/>
          </a:xfrm>
          <a:prstGeom prst="rect">
            <a:avLst/>
          </a:prstGeom>
        </p:spPr>
      </p:pic>
      <p:sp>
        <p:nvSpPr>
          <p:cNvPr id="7" name="Rechteck 6"/>
          <p:cNvSpPr/>
          <p:nvPr/>
        </p:nvSpPr>
        <p:spPr>
          <a:xfrm>
            <a:off x="280797" y="5657850"/>
            <a:ext cx="733806" cy="1027204"/>
          </a:xfrm>
          <a:prstGeom prst="rect">
            <a:avLst/>
          </a:prstGeom>
        </p:spPr>
        <p:txBody>
          <a:bodyPr wrap="square">
            <a:spAutoFit/>
          </a:bodyPr>
          <a:lstStyle/>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endParaRPr lang="de-DE" sz="1350" dirty="0">
              <a:solidFill>
                <a:prstClr val="black"/>
              </a:solidFill>
              <a:latin typeface="Berlin Type Office"/>
            </a:endParaRPr>
          </a:p>
          <a:p>
            <a:pPr defTabSz="342900"/>
            <a:r>
              <a:rPr lang="de-DE" sz="675" dirty="0" smtClean="0">
                <a:solidFill>
                  <a:prstClr val="black"/>
                </a:solidFill>
                <a:latin typeface="Berlin Type Office"/>
              </a:rPr>
              <a:t>Folie 24</a:t>
            </a:r>
            <a:endParaRPr lang="de-DE" sz="675" dirty="0">
              <a:solidFill>
                <a:prstClr val="black"/>
              </a:solidFill>
              <a:latin typeface="Berlin Type Office"/>
            </a:endParaRPr>
          </a:p>
        </p:txBody>
      </p:sp>
      <p:sp>
        <p:nvSpPr>
          <p:cNvPr id="4" name="Rechteck 3"/>
          <p:cNvSpPr/>
          <p:nvPr/>
        </p:nvSpPr>
        <p:spPr>
          <a:xfrm>
            <a:off x="648000" y="5657850"/>
            <a:ext cx="4248150" cy="646331"/>
          </a:xfrm>
          <a:prstGeom prst="rect">
            <a:avLst/>
          </a:prstGeom>
        </p:spPr>
        <p:txBody>
          <a:bodyPr wrap="square">
            <a:spAutoFit/>
          </a:bodyPr>
          <a:lstStyle/>
          <a:p>
            <a:r>
              <a:rPr lang="de-DE" sz="1200" b="1" dirty="0"/>
              <a:t>Für ein Kind mit sonderpädagogischem Förderbedarf </a:t>
            </a:r>
            <a:br>
              <a:rPr lang="de-DE" sz="1200" b="1" dirty="0"/>
            </a:br>
            <a:r>
              <a:rPr lang="de-DE" sz="1200" b="1" dirty="0"/>
              <a:t>gelten bei Übernachfrage grundsätzlich andere Kriterien. </a:t>
            </a:r>
          </a:p>
          <a:p>
            <a:r>
              <a:rPr lang="de-DE" sz="1200" b="1" dirty="0"/>
              <a:t>(§33 (4) </a:t>
            </a:r>
            <a:r>
              <a:rPr lang="de-DE" sz="1200" b="1" dirty="0" err="1"/>
              <a:t>SopädVO</a:t>
            </a:r>
            <a:r>
              <a:rPr lang="de-DE" sz="1200" b="1" dirty="0"/>
              <a:t>)</a:t>
            </a:r>
          </a:p>
        </p:txBody>
      </p:sp>
    </p:spTree>
    <p:extLst>
      <p:ext uri="{BB962C8B-B14F-4D97-AF65-F5344CB8AC3E}">
        <p14:creationId xmlns:p14="http://schemas.microsoft.com/office/powerpoint/2010/main" val="869620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Vielen </a:t>
            </a:r>
            <a:r>
              <a:rPr lang="de-DE" dirty="0" smtClean="0"/>
              <a:t>Dank</a:t>
            </a:r>
            <a:endParaRPr lang="de-DE" dirty="0"/>
          </a:p>
        </p:txBody>
      </p:sp>
    </p:spTree>
    <p:extLst>
      <p:ext uri="{BB962C8B-B14F-4D97-AF65-F5344CB8AC3E}">
        <p14:creationId xmlns:p14="http://schemas.microsoft.com/office/powerpoint/2010/main" val="253945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nutzerdefiniert 1">
      <a:dk1>
        <a:sysClr val="windowText" lastClr="000000"/>
      </a:dk1>
      <a:lt1>
        <a:sysClr val="window" lastClr="FFFFFF"/>
      </a:lt1>
      <a:dk2>
        <a:srgbClr val="878787"/>
      </a:dk2>
      <a:lt2>
        <a:srgbClr val="B2B2B2"/>
      </a:lt2>
      <a:accent1>
        <a:srgbClr val="E40422"/>
      </a:accent1>
      <a:accent2>
        <a:srgbClr val="004F9F"/>
      </a:accent2>
      <a:accent3>
        <a:srgbClr val="F39300"/>
      </a:accent3>
      <a:accent4>
        <a:srgbClr val="007256"/>
      </a:accent4>
      <a:accent5>
        <a:srgbClr val="FFE70E"/>
      </a:accent5>
      <a:accent6>
        <a:srgbClr val="9185BE"/>
      </a:accent6>
      <a:hlink>
        <a:srgbClr val="E40422"/>
      </a:hlink>
      <a:folHlink>
        <a:srgbClr val="E40422"/>
      </a:folHlink>
    </a:clrScheme>
    <a:fontScheme name="Benutzerdefiniert 79">
      <a:majorFont>
        <a:latin typeface="Berlin Type Office"/>
        <a:ea typeface=""/>
        <a:cs typeface=""/>
      </a:majorFont>
      <a:minorFont>
        <a:latin typeface="Berlin Type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400" smtClean="0"/>
        </a:defPPr>
      </a:lstStyle>
    </a:txDef>
  </a:objectDefaults>
  <a:extraClrSchemeLst/>
  <a:custClrLst>
    <a:custClr name="Hellgrün">
      <a:srgbClr val="9BCFAF"/>
    </a:custClr>
    <a:custClr name="Mittelgrün">
      <a:srgbClr val="00AA84"/>
    </a:custClr>
    <a:custClr name="Grün">
      <a:srgbClr val="007256"/>
    </a:custClr>
    <a:custClr name="Dunkelgrün">
      <a:srgbClr val="004534"/>
    </a:custClr>
    <a:custClr name="Hellblau">
      <a:srgbClr val="AAC9E7"/>
    </a:custClr>
    <a:custClr name="Mittelblau">
      <a:srgbClr val="4F90CD"/>
    </a:custClr>
    <a:custClr name="Blau">
      <a:srgbClr val="004F9F"/>
    </a:custClr>
    <a:custClr name="Dunkelblau">
      <a:srgbClr val="002856"/>
    </a:custClr>
    <a:custClr name="Gelb">
      <a:srgbClr val="FFE70E"/>
    </a:custClr>
    <a:custClr name="Orange">
      <a:srgbClr val="F39300"/>
    </a:custClr>
    <a:custClr name="Rosa">
      <a:srgbClr val="F5B4CB"/>
    </a:custClr>
    <a:custClr name="Violett">
      <a:srgbClr val="9185BE"/>
    </a:custClr>
    <a:custClr name="Berlin Rot">
      <a:srgbClr val="E40422"/>
    </a:custClr>
    <a:custClr name="Schwarz">
      <a:srgbClr val="000000"/>
    </a:custClr>
    <a:custClr name="80% Schwarz">
      <a:srgbClr val="575756"/>
    </a:custClr>
    <a:custClr name="60% Schwarz">
      <a:srgbClr val="878787"/>
    </a:custClr>
    <a:custClr name="40% Schwarz">
      <a:srgbClr val="B2B2B2"/>
    </a:custClr>
    <a:custClr name="20% Schwarz">
      <a:srgbClr val="DADADA"/>
    </a:custClr>
    <a:custClr name="10% Schwarz">
      <a:srgbClr val="EDEDED"/>
    </a:custClr>
    <a:custClr name="5% Schwarz">
      <a:srgbClr val="F6F6F6"/>
    </a:custClr>
  </a:custClrLst>
  <a:extLst>
    <a:ext uri="{05A4C25C-085E-4340-85A3-A5531E510DB2}">
      <thm15:themeFamily xmlns:thm15="http://schemas.microsoft.com/office/thememl/2012/main" name="Berlin_PowerPoint_4x3_BerlinType.potx" id="{E7697CA9-9256-4FF3-8390-3D627B78FCB4}" vid="{C773C2ED-719D-4CF4-B27E-30A2DA6F3E4A}"/>
    </a:ext>
  </a:extLst>
</a:theme>
</file>

<file path=ppt/theme/theme2.xml><?xml version="1.0" encoding="utf-8"?>
<a:theme xmlns:a="http://schemas.openxmlformats.org/drawingml/2006/main" name="1_Berlin">
  <a:themeElements>
    <a:clrScheme name="Benutzerdefiniert 1">
      <a:dk1>
        <a:sysClr val="windowText" lastClr="000000"/>
      </a:dk1>
      <a:lt1>
        <a:sysClr val="window" lastClr="FFFFFF"/>
      </a:lt1>
      <a:dk2>
        <a:srgbClr val="878787"/>
      </a:dk2>
      <a:lt2>
        <a:srgbClr val="B2B2B2"/>
      </a:lt2>
      <a:accent1>
        <a:srgbClr val="E40422"/>
      </a:accent1>
      <a:accent2>
        <a:srgbClr val="004F9F"/>
      </a:accent2>
      <a:accent3>
        <a:srgbClr val="F39300"/>
      </a:accent3>
      <a:accent4>
        <a:srgbClr val="007256"/>
      </a:accent4>
      <a:accent5>
        <a:srgbClr val="FFE70E"/>
      </a:accent5>
      <a:accent6>
        <a:srgbClr val="9185BE"/>
      </a:accent6>
      <a:hlink>
        <a:srgbClr val="E40422"/>
      </a:hlink>
      <a:folHlink>
        <a:srgbClr val="E40422"/>
      </a:folHlink>
    </a:clrScheme>
    <a:fontScheme name="Benutzerdefiniert 79">
      <a:majorFont>
        <a:latin typeface="Berlin Type Office"/>
        <a:ea typeface=""/>
        <a:cs typeface=""/>
      </a:majorFont>
      <a:minorFont>
        <a:latin typeface="Berlin Type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400" smtClean="0"/>
        </a:defPPr>
      </a:lstStyle>
    </a:txDef>
  </a:objectDefaults>
  <a:extraClrSchemeLst/>
  <a:custClrLst>
    <a:custClr name="Hellgrün">
      <a:srgbClr val="9BCFAF"/>
    </a:custClr>
    <a:custClr name="Mittelgrün">
      <a:srgbClr val="00AA84"/>
    </a:custClr>
    <a:custClr name="Grün">
      <a:srgbClr val="007256"/>
    </a:custClr>
    <a:custClr name="Dunkelgrün">
      <a:srgbClr val="004534"/>
    </a:custClr>
    <a:custClr name="Hellblau">
      <a:srgbClr val="AAC9E7"/>
    </a:custClr>
    <a:custClr name="Mittelblau">
      <a:srgbClr val="4F90CD"/>
    </a:custClr>
    <a:custClr name="Blau">
      <a:srgbClr val="004F9F"/>
    </a:custClr>
    <a:custClr name="Dunkelblau">
      <a:srgbClr val="002856"/>
    </a:custClr>
    <a:custClr name="Gelb">
      <a:srgbClr val="FFE70E"/>
    </a:custClr>
    <a:custClr name="Orange">
      <a:srgbClr val="F39300"/>
    </a:custClr>
    <a:custClr name="Rosa">
      <a:srgbClr val="F5B4CB"/>
    </a:custClr>
    <a:custClr name="Violett">
      <a:srgbClr val="9185BE"/>
    </a:custClr>
    <a:custClr name="Berlin Rot">
      <a:srgbClr val="E40422"/>
    </a:custClr>
    <a:custClr name="Schwarz">
      <a:srgbClr val="000000"/>
    </a:custClr>
    <a:custClr name="80% Schwarz">
      <a:srgbClr val="575756"/>
    </a:custClr>
    <a:custClr name="60% Schwarz">
      <a:srgbClr val="878787"/>
    </a:custClr>
    <a:custClr name="40% Schwarz">
      <a:srgbClr val="B2B2B2"/>
    </a:custClr>
    <a:custClr name="20% Schwarz">
      <a:srgbClr val="DADADA"/>
    </a:custClr>
    <a:custClr name="10% Schwarz">
      <a:srgbClr val="EDEDED"/>
    </a:custClr>
    <a:custClr name="5% Schwarz">
      <a:srgbClr val="F6F6F6"/>
    </a:custClr>
  </a:custClrLst>
  <a:extLst>
    <a:ext uri="{05A4C25C-085E-4340-85A3-A5531E510DB2}">
      <thm15:themeFamily xmlns:thm15="http://schemas.microsoft.com/office/thememl/2012/main" name="Berlin_PowerPoint_4x3_BerlinType.potx" id="{E7697CA9-9256-4FF3-8390-3D627B78FCB4}" vid="{C773C2ED-719D-4CF4-B27E-30A2DA6F3E4A}"/>
    </a:ext>
  </a:extLst>
</a:theme>
</file>

<file path=ppt/theme/theme3.xml><?xml version="1.0" encoding="utf-8"?>
<a:theme xmlns:a="http://schemas.openxmlformats.org/drawingml/2006/main" name="Office">
  <a:themeElements>
    <a:clrScheme name="Benutzerdefiniert 123">
      <a:dk1>
        <a:sysClr val="windowText" lastClr="000000"/>
      </a:dk1>
      <a:lt1>
        <a:sysClr val="window" lastClr="FFFFFF"/>
      </a:lt1>
      <a:dk2>
        <a:srgbClr val="878787"/>
      </a:dk2>
      <a:lt2>
        <a:srgbClr val="B2B2B2"/>
      </a:lt2>
      <a:accent1>
        <a:srgbClr val="E40523"/>
      </a:accent1>
      <a:accent2>
        <a:srgbClr val="004F9F"/>
      </a:accent2>
      <a:accent3>
        <a:srgbClr val="F39300"/>
      </a:accent3>
      <a:accent4>
        <a:srgbClr val="007256"/>
      </a:accent4>
      <a:accent5>
        <a:srgbClr val="FFE70E"/>
      </a:accent5>
      <a:accent6>
        <a:srgbClr val="9185BE"/>
      </a:accent6>
      <a:hlink>
        <a:srgbClr val="E40523"/>
      </a:hlink>
      <a:folHlink>
        <a:srgbClr val="E40523"/>
      </a:folHlink>
    </a:clrScheme>
    <a:fontScheme name="Benutzerdefiniert 79">
      <a:majorFont>
        <a:latin typeface="Berlin Type Office"/>
        <a:ea typeface=""/>
        <a:cs typeface=""/>
      </a:majorFont>
      <a:minorFont>
        <a:latin typeface="Berlin Type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Benutzerdefiniert 123">
      <a:dk1>
        <a:sysClr val="windowText" lastClr="000000"/>
      </a:dk1>
      <a:lt1>
        <a:sysClr val="window" lastClr="FFFFFF"/>
      </a:lt1>
      <a:dk2>
        <a:srgbClr val="878787"/>
      </a:dk2>
      <a:lt2>
        <a:srgbClr val="B2B2B2"/>
      </a:lt2>
      <a:accent1>
        <a:srgbClr val="E40523"/>
      </a:accent1>
      <a:accent2>
        <a:srgbClr val="004F9F"/>
      </a:accent2>
      <a:accent3>
        <a:srgbClr val="F39300"/>
      </a:accent3>
      <a:accent4>
        <a:srgbClr val="007256"/>
      </a:accent4>
      <a:accent5>
        <a:srgbClr val="FFE70E"/>
      </a:accent5>
      <a:accent6>
        <a:srgbClr val="9185BE"/>
      </a:accent6>
      <a:hlink>
        <a:srgbClr val="E40523"/>
      </a:hlink>
      <a:folHlink>
        <a:srgbClr val="E40523"/>
      </a:folHlink>
    </a:clrScheme>
    <a:fontScheme name="Benutzerdefiniert 79">
      <a:majorFont>
        <a:latin typeface="Berlin Type Office"/>
        <a:ea typeface=""/>
        <a:cs typeface=""/>
      </a:majorFont>
      <a:minorFont>
        <a:latin typeface="Berlin Type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972</Words>
  <Application>Microsoft Office PowerPoint</Application>
  <PresentationFormat>Bildschirmpräsentation (4:3)</PresentationFormat>
  <Paragraphs>241</Paragraphs>
  <Slides>26</Slides>
  <Notes>26</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26</vt:i4>
      </vt:variant>
    </vt:vector>
  </HeadingPairs>
  <TitlesOfParts>
    <vt:vector size="32" baseType="lpstr">
      <vt:lpstr>Calibri</vt:lpstr>
      <vt:lpstr>Berlin Type Office</vt:lpstr>
      <vt:lpstr>Times New Roman</vt:lpstr>
      <vt:lpstr>Arial</vt:lpstr>
      <vt:lpstr>Berlin</vt:lpstr>
      <vt:lpstr>1_Berlin</vt:lpstr>
      <vt:lpstr>    Übergang in die Jahrgangsstufe 7 der Schulen der Sekundarstufe</vt:lpstr>
      <vt:lpstr>Aufnahmeverfahren in die Schulen  der Sekundarstufe I </vt:lpstr>
      <vt:lpstr>Zeitschiene </vt:lpstr>
      <vt:lpstr>Zeitleiste Probeunterricht 2024/25</vt:lpstr>
      <vt:lpstr>Aufnahmeverfahren  in die Schulen  der Sekundarstufe I </vt:lpstr>
      <vt:lpstr>GRUNDSCHULE - BERATUNGSSGESPRÄCH</vt:lpstr>
      <vt:lpstr>PROBEUNTERRICHT ZUR FESTSTELLUNG  DER EIGNUNG FÜR DAS GYMNASIUM  Die Anmeldung eines Kindes zum Probeunterricht ist freiwillig.  Mit dem Probeunterricht wird die Eignung für einen gymnasialen Bildungsgang berlinweit nach einem einheitlichen Verfahren festgestellt.  Die zentral vorgegebenen Aufgaben überprüfen sprachliche und mathematische sowie überfachliche Kompetenzen, die für ein erfolgreiches Lernen am Gymnasium als notwendig erachtet werden.    </vt:lpstr>
      <vt:lpstr>WAS IST DER PROBEUNTERRICHT?</vt:lpstr>
      <vt:lpstr>UND NACH DEM PROBEUNTERRICHT ?  </vt:lpstr>
      <vt:lpstr>GRUNDSCHULE - BERATUNGSSGESPRÄCH</vt:lpstr>
      <vt:lpstr>GRUNDSCHULE - BERATUNGSSGESPRÄCH</vt:lpstr>
      <vt:lpstr>GRUNDSCHULE - BERATUNGSSGESPRÄCH</vt:lpstr>
      <vt:lpstr>FÖRDERPROGNOSE</vt:lpstr>
      <vt:lpstr>FÖRDERPROGNOSE</vt:lpstr>
      <vt:lpstr>FÖRDERPROGNOSE </vt:lpstr>
      <vt:lpstr>FÖRDERPROGNOSE </vt:lpstr>
      <vt:lpstr>ANMELDUNG - GRUNDLAGE                            </vt:lpstr>
      <vt:lpstr>Aufnahmeverfahren  in die Schulen  der Sekundarstufe I </vt:lpstr>
      <vt:lpstr>WEITERFÜHRENDE SCHULEN             </vt:lpstr>
      <vt:lpstr>WEITERFÜHRENDE SCHULEN              </vt:lpstr>
      <vt:lpstr>BILDUNGSGÄNGE DER OBERSTUFENZENTREN (OSZ)  ALS ANSCHLUSSMÖGLICHKEITEN NACH DEM BESUCH DER SEKUNDARSTUFE I                       </vt:lpstr>
      <vt:lpstr>Aufnahmeverfahren  in die Schulen  der Sekundarstufe I </vt:lpstr>
      <vt:lpstr>ANMELDUNG              </vt:lpstr>
      <vt:lpstr>ANMELDUNG  </vt:lpstr>
      <vt:lpstr>ANMELDUNG  </vt:lpstr>
      <vt:lpstr>Vielen Dank</vt:lpstr>
    </vt:vector>
  </TitlesOfParts>
  <Company>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HAUPTTITEL BERLIN TYPE BOLD 28 PT UNTERTITEL BERLIN TYPE 28 PT</dc:title>
  <dc:creator>Berlin</dc:creator>
  <cp:lastModifiedBy>Becker, Prof. Dr. Ulrike</cp:lastModifiedBy>
  <cp:revision>361</cp:revision>
  <cp:lastPrinted>2024-10-31T13:19:35Z</cp:lastPrinted>
  <dcterms:created xsi:type="dcterms:W3CDTF">2020-09-02T12:22:51Z</dcterms:created>
  <dcterms:modified xsi:type="dcterms:W3CDTF">2024-11-07T11:26:43Z</dcterms:modified>
</cp:coreProperties>
</file>